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95486"/>
            <a:ext cx="102242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刘梦然2023\地热大会\2023地热大会 设计风格指南-0526修正(1)-10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81279"/>
            <a:ext cx="1656184" cy="2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95486"/>
            <a:ext cx="102242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刘梦然2023\地热大会\2023地热大会 设计风格指南-0526修正(1)-10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81279"/>
            <a:ext cx="1656184" cy="2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95486"/>
            <a:ext cx="102242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刘梦然2023\地热大会\2023地热大会 设计风格指南-0526修正(1)-10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81279"/>
            <a:ext cx="1656184" cy="2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45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359532" y="915566"/>
            <a:ext cx="8424936" cy="3888432"/>
          </a:xfrm>
          <a:prstGeom prst="roundRect">
            <a:avLst>
              <a:gd name="adj" fmla="val 6070"/>
            </a:avLst>
          </a:prstGeom>
          <a:solidFill>
            <a:srgbClr val="FFFFFF">
              <a:alpha val="40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147BABE-E42B-2448-8E5D-BDD630BDBB4C}"/>
              </a:ext>
            </a:extLst>
          </p:cNvPr>
          <p:cNvSpPr txBox="1"/>
          <p:nvPr/>
        </p:nvSpPr>
        <p:spPr>
          <a:xfrm>
            <a:off x="539552" y="1203598"/>
            <a:ext cx="219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800" b="1" dirty="0" smtClean="0">
                <a:solidFill>
                  <a:srgbClr val="0066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CONTENTS</a:t>
            </a:r>
            <a:endParaRPr kumimoji="1" lang="zh-CN" altLang="en-US" sz="2800" b="1" dirty="0">
              <a:solidFill>
                <a:srgbClr val="00660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11560" y="1923678"/>
            <a:ext cx="792088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55576" y="2355726"/>
            <a:ext cx="576064" cy="57606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01</a:t>
            </a:r>
            <a:endParaRPr lang="zh-CN" altLang="en-US" sz="2000" b="1" dirty="0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55576" y="3507854"/>
            <a:ext cx="576064" cy="57606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02</a:t>
            </a:r>
            <a:endParaRPr lang="zh-CN" altLang="en-US" sz="2000" b="1" dirty="0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88024" y="2355726"/>
            <a:ext cx="576064" cy="57606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03</a:t>
            </a:r>
            <a:endParaRPr lang="zh-CN" altLang="en-US" sz="2000" b="1" dirty="0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788024" y="3507854"/>
            <a:ext cx="576064" cy="57606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04</a:t>
            </a:r>
            <a:endParaRPr lang="zh-CN" altLang="en-US" sz="2000" b="1" dirty="0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1640" y="2499742"/>
            <a:ext cx="30556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900" b="1" kern="1000" dirty="0">
                <a:solidFill>
                  <a:srgbClr val="0066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FILL IN THE TEXT OF THE DOCUMENT TITLE </a:t>
            </a:r>
            <a:r>
              <a:rPr lang="en" altLang="zh-CN" sz="900" b="1" kern="1000" dirty="0" smtClean="0">
                <a:solidFill>
                  <a:srgbClr val="0066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HERE</a:t>
            </a:r>
            <a:endParaRPr lang="en" altLang="zh-CN" sz="900" b="1" kern="1000" dirty="0">
              <a:solidFill>
                <a:srgbClr val="00660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31640" y="3645659"/>
            <a:ext cx="30556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900" b="1" kern="1000" dirty="0">
                <a:solidFill>
                  <a:srgbClr val="0066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FILL IN THE TEXT OF THE DOCUMENT TITLE </a:t>
            </a:r>
            <a:r>
              <a:rPr lang="en" altLang="zh-CN" sz="900" b="1" kern="1000" dirty="0" smtClean="0">
                <a:solidFill>
                  <a:srgbClr val="0066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HERE</a:t>
            </a:r>
            <a:endParaRPr lang="en" altLang="zh-CN" sz="900" b="1" kern="1000" dirty="0">
              <a:solidFill>
                <a:srgbClr val="00660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4088" y="2499742"/>
            <a:ext cx="30556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900" b="1" kern="1000" dirty="0">
                <a:solidFill>
                  <a:srgbClr val="0066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FILL IN THE TEXT OF THE DOCUMENT TITLE </a:t>
            </a:r>
            <a:r>
              <a:rPr lang="en" altLang="zh-CN" sz="900" b="1" kern="1000" dirty="0" smtClean="0">
                <a:solidFill>
                  <a:srgbClr val="0066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HERE</a:t>
            </a:r>
            <a:endParaRPr lang="en" altLang="zh-CN" sz="900" b="1" kern="1000" dirty="0">
              <a:solidFill>
                <a:srgbClr val="00660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64088" y="3645659"/>
            <a:ext cx="30556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900" b="1" kern="1000" dirty="0">
                <a:solidFill>
                  <a:srgbClr val="0066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FILL IN THE TEXT OF THE DOCUMENT TITLE </a:t>
            </a:r>
            <a:r>
              <a:rPr lang="en" altLang="zh-CN" sz="900" b="1" kern="1000" dirty="0" smtClean="0">
                <a:solidFill>
                  <a:srgbClr val="0066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HERE</a:t>
            </a:r>
            <a:endParaRPr lang="en" altLang="zh-CN" sz="900" b="1" kern="1000" dirty="0">
              <a:solidFill>
                <a:srgbClr val="00660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4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851670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zh-CN" sz="3200" b="1" kern="1000" dirty="0">
                <a:solidFill>
                  <a:srgbClr val="0066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FILL IN THE TEXT </a:t>
            </a:r>
            <a:r>
              <a:rPr lang="en" altLang="zh-CN" sz="3200" b="1" kern="1000" dirty="0" smtClean="0">
                <a:solidFill>
                  <a:srgbClr val="0066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OF</a:t>
            </a:r>
          </a:p>
          <a:p>
            <a:pPr algn="ctr"/>
            <a:r>
              <a:rPr lang="en" altLang="zh-CN" sz="3200" b="1" kern="1000" dirty="0" smtClean="0">
                <a:solidFill>
                  <a:srgbClr val="0066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THE </a:t>
            </a:r>
            <a:r>
              <a:rPr lang="en" altLang="zh-CN" sz="3200" b="1" kern="1000" dirty="0">
                <a:solidFill>
                  <a:srgbClr val="0066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DOCUMENT TITLE </a:t>
            </a:r>
            <a:r>
              <a:rPr lang="en" altLang="zh-CN" sz="3200" b="1" kern="1000" dirty="0" smtClean="0">
                <a:solidFill>
                  <a:srgbClr val="0066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HERE</a:t>
            </a:r>
            <a:endParaRPr lang="en" altLang="zh-CN" sz="3200" b="1" kern="1000" dirty="0">
              <a:solidFill>
                <a:srgbClr val="00660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476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6600"/>
                </a:solidFill>
                <a:latin typeface="Arial" panose="020B0604020202020204" pitchFamily="34" charset="0"/>
                <a:ea typeface="思源宋体 CN Heavy" pitchFamily="18" charset="-122"/>
                <a:cs typeface="Arial" panose="020B0604020202020204" pitchFamily="34" charset="0"/>
              </a:rPr>
              <a:t>PATR 01</a:t>
            </a:r>
            <a:endParaRPr lang="zh-CN" altLang="en-US" sz="2000" b="1" dirty="0">
              <a:solidFill>
                <a:srgbClr val="006600"/>
              </a:solidFill>
              <a:latin typeface="Arial" panose="020B0604020202020204" pitchFamily="34" charset="0"/>
              <a:ea typeface="思源宋体 CN Heavy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3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7574"/>
            <a:ext cx="4047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1200" b="1" kern="1000" dirty="0">
                <a:solidFill>
                  <a:srgbClr val="0066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FILL IN THE TEXT OF THE DOCUMENT TITLE </a:t>
            </a:r>
            <a:r>
              <a:rPr lang="en" altLang="zh-CN" sz="1200" b="1" kern="1000" dirty="0" smtClean="0">
                <a:solidFill>
                  <a:srgbClr val="0066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HERE</a:t>
            </a:r>
            <a:endParaRPr lang="en" altLang="zh-CN" sz="1200" b="1" kern="1000" dirty="0">
              <a:solidFill>
                <a:srgbClr val="00660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pic>
        <p:nvPicPr>
          <p:cNvPr id="46" name="图片占位符 34">
            <a:extLst>
              <a:ext uri="{FF2B5EF4-FFF2-40B4-BE49-F238E27FC236}">
                <a16:creationId xmlns:a16="http://schemas.microsoft.com/office/drawing/2014/main" id="{262C0216-0AD5-EF49-94E0-2D111DDFCE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887" y="1541082"/>
            <a:ext cx="1981022" cy="1322667"/>
          </a:xfrm>
          <a:custGeom>
            <a:avLst/>
            <a:gdLst>
              <a:gd name="connsiteX0" fmla="*/ 0 w 2395001"/>
              <a:gd name="connsiteY0" fmla="*/ 0 h 1696155"/>
              <a:gd name="connsiteX1" fmla="*/ 2395001 w 2395001"/>
              <a:gd name="connsiteY1" fmla="*/ 0 h 1696155"/>
              <a:gd name="connsiteX2" fmla="*/ 2395001 w 2395001"/>
              <a:gd name="connsiteY2" fmla="*/ 1696155 h 1696155"/>
              <a:gd name="connsiteX3" fmla="*/ 0 w 2395001"/>
              <a:gd name="connsiteY3" fmla="*/ 1696155 h 169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5001" h="1696155">
                <a:moveTo>
                  <a:pt x="0" y="0"/>
                </a:moveTo>
                <a:lnTo>
                  <a:pt x="2395001" y="0"/>
                </a:lnTo>
                <a:lnTo>
                  <a:pt x="2395001" y="1696155"/>
                </a:lnTo>
                <a:lnTo>
                  <a:pt x="0" y="1696155"/>
                </a:lnTo>
                <a:close/>
              </a:path>
            </a:pathLst>
          </a:custGeom>
        </p:spPr>
      </p:pic>
      <p:pic>
        <p:nvPicPr>
          <p:cNvPr id="47" name="图片占位符 36">
            <a:extLst>
              <a:ext uri="{FF2B5EF4-FFF2-40B4-BE49-F238E27FC236}">
                <a16:creationId xmlns:a16="http://schemas.microsoft.com/office/drawing/2014/main" id="{993FF011-BEC4-4E4D-A1D7-905C0D0D8C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2231" y="1541082"/>
            <a:ext cx="1981022" cy="1322667"/>
          </a:xfrm>
          <a:custGeom>
            <a:avLst/>
            <a:gdLst>
              <a:gd name="connsiteX0" fmla="*/ 0 w 2395001"/>
              <a:gd name="connsiteY0" fmla="*/ 0 h 1696155"/>
              <a:gd name="connsiteX1" fmla="*/ 2395001 w 2395001"/>
              <a:gd name="connsiteY1" fmla="*/ 0 h 1696155"/>
              <a:gd name="connsiteX2" fmla="*/ 2395001 w 2395001"/>
              <a:gd name="connsiteY2" fmla="*/ 1696155 h 1696155"/>
              <a:gd name="connsiteX3" fmla="*/ 0 w 2395001"/>
              <a:gd name="connsiteY3" fmla="*/ 1696155 h 169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5001" h="1696155">
                <a:moveTo>
                  <a:pt x="0" y="0"/>
                </a:moveTo>
                <a:lnTo>
                  <a:pt x="2395001" y="0"/>
                </a:lnTo>
                <a:lnTo>
                  <a:pt x="2395001" y="1696155"/>
                </a:lnTo>
                <a:lnTo>
                  <a:pt x="0" y="1696155"/>
                </a:lnTo>
                <a:close/>
              </a:path>
            </a:pathLst>
          </a:custGeom>
        </p:spPr>
      </p:pic>
      <p:pic>
        <p:nvPicPr>
          <p:cNvPr id="48" name="图片占位符 42">
            <a:extLst>
              <a:ext uri="{FF2B5EF4-FFF2-40B4-BE49-F238E27FC236}">
                <a16:creationId xmlns:a16="http://schemas.microsoft.com/office/drawing/2014/main" id="{3D79E29A-C383-D249-A7CB-8C4DE6BA50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2455" y="1541082"/>
            <a:ext cx="1981022" cy="1322667"/>
          </a:xfrm>
          <a:custGeom>
            <a:avLst/>
            <a:gdLst>
              <a:gd name="connsiteX0" fmla="*/ 0 w 2395001"/>
              <a:gd name="connsiteY0" fmla="*/ 0 h 1696155"/>
              <a:gd name="connsiteX1" fmla="*/ 2395001 w 2395001"/>
              <a:gd name="connsiteY1" fmla="*/ 0 h 1696155"/>
              <a:gd name="connsiteX2" fmla="*/ 2395001 w 2395001"/>
              <a:gd name="connsiteY2" fmla="*/ 1696155 h 1696155"/>
              <a:gd name="connsiteX3" fmla="*/ 0 w 2395001"/>
              <a:gd name="connsiteY3" fmla="*/ 1696155 h 169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5001" h="1696155">
                <a:moveTo>
                  <a:pt x="0" y="0"/>
                </a:moveTo>
                <a:lnTo>
                  <a:pt x="2395001" y="0"/>
                </a:lnTo>
                <a:lnTo>
                  <a:pt x="2395001" y="1696155"/>
                </a:lnTo>
                <a:lnTo>
                  <a:pt x="0" y="1696155"/>
                </a:lnTo>
                <a:close/>
              </a:path>
            </a:pathLst>
          </a:custGeom>
        </p:spPr>
      </p:pic>
      <p:pic>
        <p:nvPicPr>
          <p:cNvPr id="49" name="图片占位符 44">
            <a:extLst>
              <a:ext uri="{FF2B5EF4-FFF2-40B4-BE49-F238E27FC236}">
                <a16:creationId xmlns:a16="http://schemas.microsoft.com/office/drawing/2014/main" id="{2F7F70B6-911A-274D-BB95-39886F6730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3091" y="1541082"/>
            <a:ext cx="1981022" cy="1322667"/>
          </a:xfrm>
          <a:custGeom>
            <a:avLst/>
            <a:gdLst>
              <a:gd name="connsiteX0" fmla="*/ 0 w 2395001"/>
              <a:gd name="connsiteY0" fmla="*/ 0 h 1696155"/>
              <a:gd name="connsiteX1" fmla="*/ 2395001 w 2395001"/>
              <a:gd name="connsiteY1" fmla="*/ 0 h 1696155"/>
              <a:gd name="connsiteX2" fmla="*/ 2395001 w 2395001"/>
              <a:gd name="connsiteY2" fmla="*/ 1696155 h 1696155"/>
              <a:gd name="connsiteX3" fmla="*/ 0 w 2395001"/>
              <a:gd name="connsiteY3" fmla="*/ 1696155 h 169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5001" h="1696155">
                <a:moveTo>
                  <a:pt x="0" y="0"/>
                </a:moveTo>
                <a:lnTo>
                  <a:pt x="2395001" y="0"/>
                </a:lnTo>
                <a:lnTo>
                  <a:pt x="2395001" y="1696155"/>
                </a:lnTo>
                <a:lnTo>
                  <a:pt x="0" y="1696155"/>
                </a:lnTo>
                <a:close/>
              </a:path>
            </a:pathLst>
          </a:custGeom>
        </p:spPr>
      </p:pic>
      <p:sp>
        <p:nvSpPr>
          <p:cNvPr id="50" name="işḷîḍê">
            <a:extLst>
              <a:ext uri="{FF2B5EF4-FFF2-40B4-BE49-F238E27FC236}">
                <a16:creationId xmlns:a16="http://schemas.microsoft.com/office/drawing/2014/main" id="{38A567EA-C0BC-9347-864E-FF54AE6CD62B}"/>
              </a:ext>
            </a:extLst>
          </p:cNvPr>
          <p:cNvSpPr/>
          <p:nvPr/>
        </p:nvSpPr>
        <p:spPr>
          <a:xfrm>
            <a:off x="1101234" y="2556733"/>
            <a:ext cx="638328" cy="638327"/>
          </a:xfrm>
          <a:prstGeom prst="ellipse">
            <a:avLst/>
          </a:prstGeom>
          <a:gradFill flip="none" rotWithShape="1">
            <a:gsLst>
              <a:gs pos="20000">
                <a:srgbClr val="008000"/>
              </a:gs>
              <a:gs pos="100000">
                <a:srgbClr val="FFFF00"/>
              </a:gs>
            </a:gsLst>
            <a:lin ang="18900000" scaled="1"/>
            <a:tileRect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endParaRPr dirty="0"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" name="ísliḑè">
            <a:extLst>
              <a:ext uri="{FF2B5EF4-FFF2-40B4-BE49-F238E27FC236}">
                <a16:creationId xmlns:a16="http://schemas.microsoft.com/office/drawing/2014/main" id="{FBDB6017-90EC-9849-951A-B6C713FDAEDF}"/>
              </a:ext>
            </a:extLst>
          </p:cNvPr>
          <p:cNvSpPr/>
          <p:nvPr/>
        </p:nvSpPr>
        <p:spPr>
          <a:xfrm>
            <a:off x="3202302" y="2556733"/>
            <a:ext cx="638328" cy="63832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endParaRPr dirty="0"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" name="îsľîďê">
            <a:extLst>
              <a:ext uri="{FF2B5EF4-FFF2-40B4-BE49-F238E27FC236}">
                <a16:creationId xmlns:a16="http://schemas.microsoft.com/office/drawing/2014/main" id="{8F96B20D-BC2F-DC4E-A076-25F7EB37C5F0}"/>
              </a:ext>
            </a:extLst>
          </p:cNvPr>
          <p:cNvSpPr/>
          <p:nvPr/>
        </p:nvSpPr>
        <p:spPr>
          <a:xfrm>
            <a:off x="5303370" y="2556733"/>
            <a:ext cx="638328" cy="638327"/>
          </a:xfrm>
          <a:prstGeom prst="ellipse">
            <a:avLst/>
          </a:prstGeom>
          <a:gradFill flip="none" rotWithShape="1">
            <a:gsLst>
              <a:gs pos="20000">
                <a:srgbClr val="008000"/>
              </a:gs>
              <a:gs pos="100000">
                <a:srgbClr val="FFFF00"/>
              </a:gs>
            </a:gsLst>
            <a:lin ang="18900000" scaled="1"/>
            <a:tileRect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dirty="0"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" name="íṩḻîḑê">
            <a:extLst>
              <a:ext uri="{FF2B5EF4-FFF2-40B4-BE49-F238E27FC236}">
                <a16:creationId xmlns:a16="http://schemas.microsoft.com/office/drawing/2014/main" id="{6D891DCD-0C16-8B49-810A-96F4C6B60238}"/>
              </a:ext>
            </a:extLst>
          </p:cNvPr>
          <p:cNvSpPr/>
          <p:nvPr/>
        </p:nvSpPr>
        <p:spPr>
          <a:xfrm>
            <a:off x="7404438" y="2556733"/>
            <a:ext cx="638328" cy="63832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dirty="0"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4" name="işḷîḍê">
            <a:extLst>
              <a:ext uri="{FF2B5EF4-FFF2-40B4-BE49-F238E27FC236}">
                <a16:creationId xmlns:a16="http://schemas.microsoft.com/office/drawing/2014/main" id="{6853D295-3BCA-134C-BB4E-C9B25D30B773}"/>
              </a:ext>
            </a:extLst>
          </p:cNvPr>
          <p:cNvSpPr/>
          <p:nvPr/>
        </p:nvSpPr>
        <p:spPr>
          <a:xfrm>
            <a:off x="1281534" y="2750247"/>
            <a:ext cx="277727" cy="251298"/>
          </a:xfrm>
          <a:custGeom>
            <a:avLst/>
            <a:gdLst>
              <a:gd name="connsiteX0" fmla="*/ 407586 w 606580"/>
              <a:gd name="connsiteY0" fmla="*/ 252695 h 548858"/>
              <a:gd name="connsiteX1" fmla="*/ 502285 w 606580"/>
              <a:gd name="connsiteY1" fmla="*/ 252695 h 548858"/>
              <a:gd name="connsiteX2" fmla="*/ 502285 w 606580"/>
              <a:gd name="connsiteY2" fmla="*/ 346759 h 548858"/>
              <a:gd name="connsiteX3" fmla="*/ 407586 w 606580"/>
              <a:gd name="connsiteY3" fmla="*/ 346759 h 548858"/>
              <a:gd name="connsiteX4" fmla="*/ 104296 w 606580"/>
              <a:gd name="connsiteY4" fmla="*/ 205698 h 548858"/>
              <a:gd name="connsiteX5" fmla="*/ 199065 w 606580"/>
              <a:gd name="connsiteY5" fmla="*/ 205698 h 548858"/>
              <a:gd name="connsiteX6" fmla="*/ 199065 w 606580"/>
              <a:gd name="connsiteY6" fmla="*/ 346758 h 548858"/>
              <a:gd name="connsiteX7" fmla="*/ 104296 w 606580"/>
              <a:gd name="connsiteY7" fmla="*/ 346758 h 548858"/>
              <a:gd name="connsiteX8" fmla="*/ 255870 w 606580"/>
              <a:gd name="connsiteY8" fmla="*/ 96040 h 548858"/>
              <a:gd name="connsiteX9" fmla="*/ 350710 w 606580"/>
              <a:gd name="connsiteY9" fmla="*/ 96040 h 548858"/>
              <a:gd name="connsiteX10" fmla="*/ 350710 w 606580"/>
              <a:gd name="connsiteY10" fmla="*/ 346759 h 548858"/>
              <a:gd name="connsiteX11" fmla="*/ 255870 w 606580"/>
              <a:gd name="connsiteY11" fmla="*/ 346759 h 548858"/>
              <a:gd name="connsiteX12" fmla="*/ 37882 w 606580"/>
              <a:gd name="connsiteY12" fmla="*/ 37913 h 548858"/>
              <a:gd name="connsiteX13" fmla="*/ 37882 w 606580"/>
              <a:gd name="connsiteY13" fmla="*/ 405363 h 548858"/>
              <a:gd name="connsiteX14" fmla="*/ 568698 w 606580"/>
              <a:gd name="connsiteY14" fmla="*/ 405363 h 548858"/>
              <a:gd name="connsiteX15" fmla="*/ 568698 w 606580"/>
              <a:gd name="connsiteY15" fmla="*/ 37913 h 548858"/>
              <a:gd name="connsiteX16" fmla="*/ 18941 w 606580"/>
              <a:gd name="connsiteY16" fmla="*/ 0 h 548858"/>
              <a:gd name="connsiteX17" fmla="*/ 587639 w 606580"/>
              <a:gd name="connsiteY17" fmla="*/ 0 h 548858"/>
              <a:gd name="connsiteX18" fmla="*/ 606580 w 606580"/>
              <a:gd name="connsiteY18" fmla="*/ 18910 h 548858"/>
              <a:gd name="connsiteX19" fmla="*/ 606580 w 606580"/>
              <a:gd name="connsiteY19" fmla="*/ 424274 h 548858"/>
              <a:gd name="connsiteX20" fmla="*/ 587639 w 606580"/>
              <a:gd name="connsiteY20" fmla="*/ 443184 h 548858"/>
              <a:gd name="connsiteX21" fmla="*/ 322278 w 606580"/>
              <a:gd name="connsiteY21" fmla="*/ 443184 h 548858"/>
              <a:gd name="connsiteX22" fmla="*/ 322278 w 606580"/>
              <a:gd name="connsiteY22" fmla="*/ 511038 h 548858"/>
              <a:gd name="connsiteX23" fmla="*/ 450223 w 606580"/>
              <a:gd name="connsiteY23" fmla="*/ 511038 h 548858"/>
              <a:gd name="connsiteX24" fmla="*/ 450223 w 606580"/>
              <a:gd name="connsiteY24" fmla="*/ 548858 h 548858"/>
              <a:gd name="connsiteX25" fmla="*/ 156357 w 606580"/>
              <a:gd name="connsiteY25" fmla="*/ 548858 h 548858"/>
              <a:gd name="connsiteX26" fmla="*/ 156357 w 606580"/>
              <a:gd name="connsiteY26" fmla="*/ 511038 h 548858"/>
              <a:gd name="connsiteX27" fmla="*/ 284302 w 606580"/>
              <a:gd name="connsiteY27" fmla="*/ 511038 h 548858"/>
              <a:gd name="connsiteX28" fmla="*/ 284302 w 606580"/>
              <a:gd name="connsiteY28" fmla="*/ 443184 h 548858"/>
              <a:gd name="connsiteX29" fmla="*/ 18941 w 606580"/>
              <a:gd name="connsiteY29" fmla="*/ 443184 h 548858"/>
              <a:gd name="connsiteX30" fmla="*/ 0 w 606580"/>
              <a:gd name="connsiteY30" fmla="*/ 424274 h 548858"/>
              <a:gd name="connsiteX31" fmla="*/ 0 w 606580"/>
              <a:gd name="connsiteY31" fmla="*/ 18910 h 548858"/>
              <a:gd name="connsiteX32" fmla="*/ 18941 w 606580"/>
              <a:gd name="connsiteY32" fmla="*/ 0 h 54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6580" h="548858">
                <a:moveTo>
                  <a:pt x="407586" y="252695"/>
                </a:moveTo>
                <a:lnTo>
                  <a:pt x="502285" y="252695"/>
                </a:lnTo>
                <a:lnTo>
                  <a:pt x="502285" y="346759"/>
                </a:lnTo>
                <a:lnTo>
                  <a:pt x="407586" y="346759"/>
                </a:lnTo>
                <a:close/>
                <a:moveTo>
                  <a:pt x="104296" y="205698"/>
                </a:moveTo>
                <a:lnTo>
                  <a:pt x="199065" y="205698"/>
                </a:lnTo>
                <a:lnTo>
                  <a:pt x="199065" y="346758"/>
                </a:lnTo>
                <a:lnTo>
                  <a:pt x="104296" y="346758"/>
                </a:lnTo>
                <a:close/>
                <a:moveTo>
                  <a:pt x="255870" y="96040"/>
                </a:moveTo>
                <a:lnTo>
                  <a:pt x="350710" y="96040"/>
                </a:lnTo>
                <a:lnTo>
                  <a:pt x="350710" y="346759"/>
                </a:lnTo>
                <a:lnTo>
                  <a:pt x="255870" y="346759"/>
                </a:lnTo>
                <a:close/>
                <a:moveTo>
                  <a:pt x="37882" y="37913"/>
                </a:moveTo>
                <a:lnTo>
                  <a:pt x="37882" y="405363"/>
                </a:lnTo>
                <a:lnTo>
                  <a:pt x="568698" y="405363"/>
                </a:lnTo>
                <a:lnTo>
                  <a:pt x="568698" y="37913"/>
                </a:lnTo>
                <a:close/>
                <a:moveTo>
                  <a:pt x="18941" y="0"/>
                </a:moveTo>
                <a:lnTo>
                  <a:pt x="587639" y="0"/>
                </a:lnTo>
                <a:cubicBezTo>
                  <a:pt x="598038" y="0"/>
                  <a:pt x="606580" y="8528"/>
                  <a:pt x="606580" y="18910"/>
                </a:cubicBezTo>
                <a:lnTo>
                  <a:pt x="606580" y="424274"/>
                </a:lnTo>
                <a:cubicBezTo>
                  <a:pt x="606580" y="434656"/>
                  <a:pt x="598038" y="443184"/>
                  <a:pt x="587639" y="443184"/>
                </a:cubicBezTo>
                <a:lnTo>
                  <a:pt x="322278" y="443184"/>
                </a:lnTo>
                <a:lnTo>
                  <a:pt x="322278" y="511038"/>
                </a:lnTo>
                <a:lnTo>
                  <a:pt x="450223" y="511038"/>
                </a:lnTo>
                <a:lnTo>
                  <a:pt x="450223" y="548858"/>
                </a:lnTo>
                <a:lnTo>
                  <a:pt x="156357" y="548858"/>
                </a:lnTo>
                <a:lnTo>
                  <a:pt x="156357" y="511038"/>
                </a:lnTo>
                <a:lnTo>
                  <a:pt x="284302" y="511038"/>
                </a:lnTo>
                <a:lnTo>
                  <a:pt x="284302" y="443184"/>
                </a:lnTo>
                <a:lnTo>
                  <a:pt x="18941" y="443184"/>
                </a:lnTo>
                <a:cubicBezTo>
                  <a:pt x="8542" y="443184"/>
                  <a:pt x="0" y="434656"/>
                  <a:pt x="0" y="424274"/>
                </a:cubicBezTo>
                <a:lnTo>
                  <a:pt x="0" y="18910"/>
                </a:lnTo>
                <a:cubicBezTo>
                  <a:pt x="0" y="8528"/>
                  <a:pt x="8542" y="0"/>
                  <a:pt x="18941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ísliḑè">
            <a:extLst>
              <a:ext uri="{FF2B5EF4-FFF2-40B4-BE49-F238E27FC236}">
                <a16:creationId xmlns:a16="http://schemas.microsoft.com/office/drawing/2014/main" id="{3C8B606A-76B8-DB44-80EB-DBD0DAF6DE10}"/>
              </a:ext>
            </a:extLst>
          </p:cNvPr>
          <p:cNvSpPr/>
          <p:nvPr/>
        </p:nvSpPr>
        <p:spPr>
          <a:xfrm>
            <a:off x="3393477" y="2737033"/>
            <a:ext cx="255978" cy="277727"/>
          </a:xfrm>
          <a:custGeom>
            <a:avLst/>
            <a:gdLst>
              <a:gd name="connsiteX0" fmla="*/ 191479 w 561065"/>
              <a:gd name="connsiteY0" fmla="*/ 375902 h 608735"/>
              <a:gd name="connsiteX1" fmla="*/ 245437 w 561065"/>
              <a:gd name="connsiteY1" fmla="*/ 535655 h 608735"/>
              <a:gd name="connsiteX2" fmla="*/ 250809 w 561065"/>
              <a:gd name="connsiteY2" fmla="*/ 420563 h 608735"/>
              <a:gd name="connsiteX3" fmla="*/ 246371 w 561065"/>
              <a:gd name="connsiteY3" fmla="*/ 411817 h 608735"/>
              <a:gd name="connsiteX4" fmla="*/ 228911 w 561065"/>
              <a:gd name="connsiteY4" fmla="*/ 377418 h 608735"/>
              <a:gd name="connsiteX5" fmla="*/ 280299 w 561065"/>
              <a:gd name="connsiteY5" fmla="*/ 393743 h 608735"/>
              <a:gd name="connsiteX6" fmla="*/ 332563 w 561065"/>
              <a:gd name="connsiteY6" fmla="*/ 376718 h 608735"/>
              <a:gd name="connsiteX7" fmla="*/ 314811 w 561065"/>
              <a:gd name="connsiteY7" fmla="*/ 411817 h 608735"/>
              <a:gd name="connsiteX8" fmla="*/ 310373 w 561065"/>
              <a:gd name="connsiteY8" fmla="*/ 420563 h 608735"/>
              <a:gd name="connsiteX9" fmla="*/ 315745 w 561065"/>
              <a:gd name="connsiteY9" fmla="*/ 535655 h 608735"/>
              <a:gd name="connsiteX10" fmla="*/ 369644 w 561065"/>
              <a:gd name="connsiteY10" fmla="*/ 375960 h 608735"/>
              <a:gd name="connsiteX11" fmla="*/ 443223 w 561065"/>
              <a:gd name="connsiteY11" fmla="*/ 403946 h 608735"/>
              <a:gd name="connsiteX12" fmla="*/ 506290 w 561065"/>
              <a:gd name="connsiteY12" fmla="*/ 430241 h 608735"/>
              <a:gd name="connsiteX13" fmla="*/ 507925 w 561065"/>
              <a:gd name="connsiteY13" fmla="*/ 430999 h 608735"/>
              <a:gd name="connsiteX14" fmla="*/ 510728 w 561065"/>
              <a:gd name="connsiteY14" fmla="*/ 432573 h 608735"/>
              <a:gd name="connsiteX15" fmla="*/ 528831 w 561065"/>
              <a:gd name="connsiteY15" fmla="*/ 452630 h 608735"/>
              <a:gd name="connsiteX16" fmla="*/ 528831 w 561065"/>
              <a:gd name="connsiteY16" fmla="*/ 452688 h 608735"/>
              <a:gd name="connsiteX17" fmla="*/ 532042 w 561065"/>
              <a:gd name="connsiteY17" fmla="*/ 462308 h 608735"/>
              <a:gd name="connsiteX18" fmla="*/ 558671 w 561065"/>
              <a:gd name="connsiteY18" fmla="*/ 548307 h 608735"/>
              <a:gd name="connsiteX19" fmla="*/ 560539 w 561065"/>
              <a:gd name="connsiteY19" fmla="*/ 555828 h 608735"/>
              <a:gd name="connsiteX20" fmla="*/ 561065 w 561065"/>
              <a:gd name="connsiteY20" fmla="*/ 562824 h 608735"/>
              <a:gd name="connsiteX21" fmla="*/ 515166 w 561065"/>
              <a:gd name="connsiteY21" fmla="*/ 608710 h 608735"/>
              <a:gd name="connsiteX22" fmla="*/ 471311 w 561065"/>
              <a:gd name="connsiteY22" fmla="*/ 608710 h 608735"/>
              <a:gd name="connsiteX23" fmla="*/ 283044 w 561065"/>
              <a:gd name="connsiteY23" fmla="*/ 608710 h 608735"/>
              <a:gd name="connsiteX24" fmla="*/ 280532 w 561065"/>
              <a:gd name="connsiteY24" fmla="*/ 608710 h 608735"/>
              <a:gd name="connsiteX25" fmla="*/ 278080 w 561065"/>
              <a:gd name="connsiteY25" fmla="*/ 608710 h 608735"/>
              <a:gd name="connsiteX26" fmla="*/ 89812 w 561065"/>
              <a:gd name="connsiteY26" fmla="*/ 608710 h 608735"/>
              <a:gd name="connsiteX27" fmla="*/ 45957 w 561065"/>
              <a:gd name="connsiteY27" fmla="*/ 608710 h 608735"/>
              <a:gd name="connsiteX28" fmla="*/ 0 w 561065"/>
              <a:gd name="connsiteY28" fmla="*/ 562824 h 608735"/>
              <a:gd name="connsiteX29" fmla="*/ 584 w 561065"/>
              <a:gd name="connsiteY29" fmla="*/ 555828 h 608735"/>
              <a:gd name="connsiteX30" fmla="*/ 2453 w 561065"/>
              <a:gd name="connsiteY30" fmla="*/ 548307 h 608735"/>
              <a:gd name="connsiteX31" fmla="*/ 29081 w 561065"/>
              <a:gd name="connsiteY31" fmla="*/ 462308 h 608735"/>
              <a:gd name="connsiteX32" fmla="*/ 32234 w 561065"/>
              <a:gd name="connsiteY32" fmla="*/ 452688 h 608735"/>
              <a:gd name="connsiteX33" fmla="*/ 32234 w 561065"/>
              <a:gd name="connsiteY33" fmla="*/ 452630 h 608735"/>
              <a:gd name="connsiteX34" fmla="*/ 50395 w 561065"/>
              <a:gd name="connsiteY34" fmla="*/ 432457 h 608735"/>
              <a:gd name="connsiteX35" fmla="*/ 53198 w 561065"/>
              <a:gd name="connsiteY35" fmla="*/ 430941 h 608735"/>
              <a:gd name="connsiteX36" fmla="*/ 54833 w 561065"/>
              <a:gd name="connsiteY36" fmla="*/ 430125 h 608735"/>
              <a:gd name="connsiteX37" fmla="*/ 117901 w 561065"/>
              <a:gd name="connsiteY37" fmla="*/ 403888 h 608735"/>
              <a:gd name="connsiteX38" fmla="*/ 191479 w 561065"/>
              <a:gd name="connsiteY38" fmla="*/ 375902 h 608735"/>
              <a:gd name="connsiteX39" fmla="*/ 277747 w 561065"/>
              <a:gd name="connsiteY39" fmla="*/ 0 h 608735"/>
              <a:gd name="connsiteX40" fmla="*/ 277980 w 561065"/>
              <a:gd name="connsiteY40" fmla="*/ 0 h 608735"/>
              <a:gd name="connsiteX41" fmla="*/ 278214 w 561065"/>
              <a:gd name="connsiteY41" fmla="*/ 0 h 608735"/>
              <a:gd name="connsiteX42" fmla="*/ 280491 w 561065"/>
              <a:gd name="connsiteY42" fmla="*/ 0 h 608735"/>
              <a:gd name="connsiteX43" fmla="*/ 282768 w 561065"/>
              <a:gd name="connsiteY43" fmla="*/ 0 h 608735"/>
              <a:gd name="connsiteX44" fmla="*/ 283001 w 561065"/>
              <a:gd name="connsiteY44" fmla="*/ 0 h 608735"/>
              <a:gd name="connsiteX45" fmla="*/ 283235 w 561065"/>
              <a:gd name="connsiteY45" fmla="*/ 0 h 608735"/>
              <a:gd name="connsiteX46" fmla="*/ 401988 w 561065"/>
              <a:gd name="connsiteY46" fmla="*/ 118656 h 608735"/>
              <a:gd name="connsiteX47" fmla="*/ 400470 w 561065"/>
              <a:gd name="connsiteY47" fmla="*/ 162854 h 608735"/>
              <a:gd name="connsiteX48" fmla="*/ 427093 w 561065"/>
              <a:gd name="connsiteY48" fmla="*/ 188509 h 608735"/>
              <a:gd name="connsiteX49" fmla="*/ 394456 w 561065"/>
              <a:gd name="connsiteY49" fmla="*/ 242969 h 608735"/>
              <a:gd name="connsiteX50" fmla="*/ 342436 w 561065"/>
              <a:gd name="connsiteY50" fmla="*/ 326465 h 608735"/>
              <a:gd name="connsiteX51" fmla="*/ 283001 w 561065"/>
              <a:gd name="connsiteY51" fmla="*/ 354745 h 608735"/>
              <a:gd name="connsiteX52" fmla="*/ 280491 w 561065"/>
              <a:gd name="connsiteY52" fmla="*/ 354803 h 608735"/>
              <a:gd name="connsiteX53" fmla="*/ 277980 w 561065"/>
              <a:gd name="connsiteY53" fmla="*/ 354745 h 608735"/>
              <a:gd name="connsiteX54" fmla="*/ 218136 w 561065"/>
              <a:gd name="connsiteY54" fmla="*/ 326116 h 608735"/>
              <a:gd name="connsiteX55" fmla="*/ 166467 w 561065"/>
              <a:gd name="connsiteY55" fmla="*/ 242969 h 608735"/>
              <a:gd name="connsiteX56" fmla="*/ 133830 w 561065"/>
              <a:gd name="connsiteY56" fmla="*/ 188509 h 608735"/>
              <a:gd name="connsiteX57" fmla="*/ 160453 w 561065"/>
              <a:gd name="connsiteY57" fmla="*/ 162970 h 608735"/>
              <a:gd name="connsiteX58" fmla="*/ 158877 w 561065"/>
              <a:gd name="connsiteY58" fmla="*/ 118715 h 608735"/>
              <a:gd name="connsiteX59" fmla="*/ 277747 w 561065"/>
              <a:gd name="connsiteY59" fmla="*/ 0 h 60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1065" h="608735">
                <a:moveTo>
                  <a:pt x="191479" y="375902"/>
                </a:moveTo>
                <a:cubicBezTo>
                  <a:pt x="195917" y="394559"/>
                  <a:pt x="238604" y="518455"/>
                  <a:pt x="245437" y="535655"/>
                </a:cubicBezTo>
                <a:lnTo>
                  <a:pt x="250809" y="420563"/>
                </a:lnTo>
                <a:cubicBezTo>
                  <a:pt x="248999" y="417881"/>
                  <a:pt x="247773" y="414732"/>
                  <a:pt x="246371" y="411817"/>
                </a:cubicBezTo>
                <a:lnTo>
                  <a:pt x="228911" y="377418"/>
                </a:lnTo>
                <a:cubicBezTo>
                  <a:pt x="241466" y="387446"/>
                  <a:pt x="259860" y="393743"/>
                  <a:pt x="280299" y="393743"/>
                </a:cubicBezTo>
                <a:cubicBezTo>
                  <a:pt x="301263" y="393743"/>
                  <a:pt x="320008" y="387155"/>
                  <a:pt x="332563" y="376718"/>
                </a:cubicBezTo>
                <a:lnTo>
                  <a:pt x="314811" y="411817"/>
                </a:lnTo>
                <a:cubicBezTo>
                  <a:pt x="313409" y="414732"/>
                  <a:pt x="312183" y="417881"/>
                  <a:pt x="310373" y="420563"/>
                </a:cubicBezTo>
                <a:lnTo>
                  <a:pt x="315745" y="535655"/>
                </a:lnTo>
                <a:cubicBezTo>
                  <a:pt x="322519" y="518455"/>
                  <a:pt x="365089" y="394618"/>
                  <a:pt x="369644" y="375960"/>
                </a:cubicBezTo>
                <a:cubicBezTo>
                  <a:pt x="394754" y="384881"/>
                  <a:pt x="419397" y="393685"/>
                  <a:pt x="443223" y="403946"/>
                </a:cubicBezTo>
                <a:cubicBezTo>
                  <a:pt x="443223" y="403946"/>
                  <a:pt x="490757" y="422895"/>
                  <a:pt x="506290" y="430241"/>
                </a:cubicBezTo>
                <a:cubicBezTo>
                  <a:pt x="506815" y="430475"/>
                  <a:pt x="507341" y="430766"/>
                  <a:pt x="507925" y="430999"/>
                </a:cubicBezTo>
                <a:cubicBezTo>
                  <a:pt x="509210" y="431699"/>
                  <a:pt x="510261" y="432224"/>
                  <a:pt x="510728" y="432573"/>
                </a:cubicBezTo>
                <a:cubicBezTo>
                  <a:pt x="518553" y="437238"/>
                  <a:pt x="524976" y="444234"/>
                  <a:pt x="528831" y="452630"/>
                </a:cubicBezTo>
                <a:lnTo>
                  <a:pt x="528831" y="452688"/>
                </a:lnTo>
                <a:cubicBezTo>
                  <a:pt x="530232" y="455720"/>
                  <a:pt x="531342" y="458985"/>
                  <a:pt x="532042" y="462308"/>
                </a:cubicBezTo>
                <a:cubicBezTo>
                  <a:pt x="538408" y="481607"/>
                  <a:pt x="552539" y="524694"/>
                  <a:pt x="558671" y="548307"/>
                </a:cubicBezTo>
                <a:cubicBezTo>
                  <a:pt x="559547" y="550697"/>
                  <a:pt x="560131" y="553204"/>
                  <a:pt x="560539" y="555828"/>
                </a:cubicBezTo>
                <a:cubicBezTo>
                  <a:pt x="560831" y="558102"/>
                  <a:pt x="561065" y="560492"/>
                  <a:pt x="561065" y="562824"/>
                </a:cubicBezTo>
                <a:cubicBezTo>
                  <a:pt x="561065" y="588187"/>
                  <a:pt x="540510" y="608710"/>
                  <a:pt x="515166" y="608710"/>
                </a:cubicBezTo>
                <a:lnTo>
                  <a:pt x="471311" y="608710"/>
                </a:lnTo>
                <a:lnTo>
                  <a:pt x="283044" y="608710"/>
                </a:lnTo>
                <a:lnTo>
                  <a:pt x="280532" y="608710"/>
                </a:lnTo>
                <a:lnTo>
                  <a:pt x="278080" y="608710"/>
                </a:lnTo>
                <a:cubicBezTo>
                  <a:pt x="215305" y="608768"/>
                  <a:pt x="152529" y="608710"/>
                  <a:pt x="89812" y="608710"/>
                </a:cubicBezTo>
                <a:lnTo>
                  <a:pt x="45957" y="608710"/>
                </a:lnTo>
                <a:cubicBezTo>
                  <a:pt x="20555" y="608710"/>
                  <a:pt x="0" y="588187"/>
                  <a:pt x="0" y="562824"/>
                </a:cubicBezTo>
                <a:cubicBezTo>
                  <a:pt x="0" y="560492"/>
                  <a:pt x="175" y="558102"/>
                  <a:pt x="584" y="555828"/>
                </a:cubicBezTo>
                <a:cubicBezTo>
                  <a:pt x="934" y="553263"/>
                  <a:pt x="1577" y="550697"/>
                  <a:pt x="2453" y="548307"/>
                </a:cubicBezTo>
                <a:cubicBezTo>
                  <a:pt x="8584" y="524577"/>
                  <a:pt x="22657" y="481607"/>
                  <a:pt x="29081" y="462308"/>
                </a:cubicBezTo>
                <a:cubicBezTo>
                  <a:pt x="29782" y="458985"/>
                  <a:pt x="30833" y="455720"/>
                  <a:pt x="32234" y="452688"/>
                </a:cubicBezTo>
                <a:lnTo>
                  <a:pt x="32234" y="452630"/>
                </a:lnTo>
                <a:cubicBezTo>
                  <a:pt x="36147" y="444234"/>
                  <a:pt x="42512" y="437238"/>
                  <a:pt x="50395" y="432457"/>
                </a:cubicBezTo>
                <a:cubicBezTo>
                  <a:pt x="50863" y="432107"/>
                  <a:pt x="51855" y="431524"/>
                  <a:pt x="53198" y="430941"/>
                </a:cubicBezTo>
                <a:cubicBezTo>
                  <a:pt x="53724" y="430591"/>
                  <a:pt x="54308" y="430358"/>
                  <a:pt x="54833" y="430125"/>
                </a:cubicBezTo>
                <a:cubicBezTo>
                  <a:pt x="70308" y="422895"/>
                  <a:pt x="117901" y="403888"/>
                  <a:pt x="117901" y="403888"/>
                </a:cubicBezTo>
                <a:cubicBezTo>
                  <a:pt x="141726" y="393626"/>
                  <a:pt x="166311" y="384823"/>
                  <a:pt x="191479" y="375902"/>
                </a:cubicBezTo>
                <a:close/>
                <a:moveTo>
                  <a:pt x="277747" y="0"/>
                </a:moveTo>
                <a:lnTo>
                  <a:pt x="277980" y="0"/>
                </a:lnTo>
                <a:lnTo>
                  <a:pt x="278214" y="0"/>
                </a:lnTo>
                <a:lnTo>
                  <a:pt x="280491" y="0"/>
                </a:lnTo>
                <a:lnTo>
                  <a:pt x="282768" y="0"/>
                </a:lnTo>
                <a:lnTo>
                  <a:pt x="283001" y="0"/>
                </a:lnTo>
                <a:lnTo>
                  <a:pt x="283235" y="0"/>
                </a:lnTo>
                <a:cubicBezTo>
                  <a:pt x="348858" y="0"/>
                  <a:pt x="402105" y="53118"/>
                  <a:pt x="401988" y="118656"/>
                </a:cubicBezTo>
                <a:cubicBezTo>
                  <a:pt x="401988" y="125420"/>
                  <a:pt x="400470" y="154807"/>
                  <a:pt x="400470" y="162854"/>
                </a:cubicBezTo>
                <a:cubicBezTo>
                  <a:pt x="403331" y="163029"/>
                  <a:pt x="429954" y="156673"/>
                  <a:pt x="427093" y="188509"/>
                </a:cubicBezTo>
                <a:cubicBezTo>
                  <a:pt x="421021" y="256030"/>
                  <a:pt x="395215" y="242969"/>
                  <a:pt x="394456" y="242969"/>
                </a:cubicBezTo>
                <a:cubicBezTo>
                  <a:pt x="381670" y="283901"/>
                  <a:pt x="361820" y="309964"/>
                  <a:pt x="342436" y="326465"/>
                </a:cubicBezTo>
                <a:cubicBezTo>
                  <a:pt x="312485" y="351946"/>
                  <a:pt x="283468" y="354745"/>
                  <a:pt x="283001" y="354745"/>
                </a:cubicBezTo>
                <a:cubicBezTo>
                  <a:pt x="282125" y="354803"/>
                  <a:pt x="281250" y="354803"/>
                  <a:pt x="280491" y="354803"/>
                </a:cubicBezTo>
                <a:cubicBezTo>
                  <a:pt x="279615" y="354803"/>
                  <a:pt x="278856" y="354745"/>
                  <a:pt x="277980" y="354745"/>
                </a:cubicBezTo>
                <a:cubicBezTo>
                  <a:pt x="277455" y="354745"/>
                  <a:pt x="248263" y="351946"/>
                  <a:pt x="218136" y="326116"/>
                </a:cubicBezTo>
                <a:cubicBezTo>
                  <a:pt x="198811" y="309556"/>
                  <a:pt x="179136" y="283609"/>
                  <a:pt x="166467" y="242969"/>
                </a:cubicBezTo>
                <a:cubicBezTo>
                  <a:pt x="165649" y="242969"/>
                  <a:pt x="139902" y="256030"/>
                  <a:pt x="133830" y="188509"/>
                </a:cubicBezTo>
                <a:cubicBezTo>
                  <a:pt x="130969" y="156731"/>
                  <a:pt x="157592" y="163087"/>
                  <a:pt x="160453" y="162970"/>
                </a:cubicBezTo>
                <a:cubicBezTo>
                  <a:pt x="160453" y="154807"/>
                  <a:pt x="158877" y="125478"/>
                  <a:pt x="158877" y="118715"/>
                </a:cubicBezTo>
                <a:cubicBezTo>
                  <a:pt x="158877" y="53177"/>
                  <a:pt x="212123" y="0"/>
                  <a:pt x="277747" y="0"/>
                </a:cubicBezTo>
                <a:close/>
              </a:path>
            </a:pathLst>
          </a:custGeom>
          <a:gradFill flip="none" rotWithShape="1">
            <a:gsLst>
              <a:gs pos="20000">
                <a:srgbClr val="008000"/>
              </a:gs>
              <a:gs pos="100000">
                <a:srgbClr val="FFFF00"/>
              </a:gs>
            </a:gsLst>
            <a:lin ang="18900000" scaled="1"/>
            <a:tileRect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dirty="0"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6" name="îsľîďê">
            <a:extLst>
              <a:ext uri="{FF2B5EF4-FFF2-40B4-BE49-F238E27FC236}">
                <a16:creationId xmlns:a16="http://schemas.microsoft.com/office/drawing/2014/main" id="{9BF63AF8-F6A8-394C-BEB1-89A5AB04AEAE}"/>
              </a:ext>
            </a:extLst>
          </p:cNvPr>
          <p:cNvSpPr/>
          <p:nvPr/>
        </p:nvSpPr>
        <p:spPr>
          <a:xfrm>
            <a:off x="5506653" y="2737033"/>
            <a:ext cx="231761" cy="277727"/>
          </a:xfrm>
          <a:custGeom>
            <a:avLst/>
            <a:gdLst>
              <a:gd name="connsiteX0" fmla="*/ 234347 w 506307"/>
              <a:gd name="connsiteY0" fmla="*/ 379219 h 606722"/>
              <a:gd name="connsiteX1" fmla="*/ 271960 w 506307"/>
              <a:gd name="connsiteY1" fmla="*/ 379219 h 606722"/>
              <a:gd name="connsiteX2" fmla="*/ 278451 w 506307"/>
              <a:gd name="connsiteY2" fmla="*/ 385705 h 606722"/>
              <a:gd name="connsiteX3" fmla="*/ 278451 w 506307"/>
              <a:gd name="connsiteY3" fmla="*/ 448520 h 606722"/>
              <a:gd name="connsiteX4" fmla="*/ 271960 w 506307"/>
              <a:gd name="connsiteY4" fmla="*/ 455006 h 606722"/>
              <a:gd name="connsiteX5" fmla="*/ 234347 w 506307"/>
              <a:gd name="connsiteY5" fmla="*/ 455006 h 606722"/>
              <a:gd name="connsiteX6" fmla="*/ 227856 w 506307"/>
              <a:gd name="connsiteY6" fmla="*/ 448520 h 606722"/>
              <a:gd name="connsiteX7" fmla="*/ 227856 w 506307"/>
              <a:gd name="connsiteY7" fmla="*/ 385705 h 606722"/>
              <a:gd name="connsiteX8" fmla="*/ 234347 w 506307"/>
              <a:gd name="connsiteY8" fmla="*/ 379219 h 606722"/>
              <a:gd name="connsiteX9" fmla="*/ 234331 w 506307"/>
              <a:gd name="connsiteY9" fmla="*/ 328645 h 606722"/>
              <a:gd name="connsiteX10" fmla="*/ 177194 w 506307"/>
              <a:gd name="connsiteY10" fmla="*/ 385700 h 606722"/>
              <a:gd name="connsiteX11" fmla="*/ 177194 w 506307"/>
              <a:gd name="connsiteY11" fmla="*/ 448532 h 606722"/>
              <a:gd name="connsiteX12" fmla="*/ 234331 w 506307"/>
              <a:gd name="connsiteY12" fmla="*/ 505587 h 606722"/>
              <a:gd name="connsiteX13" fmla="*/ 271977 w 506307"/>
              <a:gd name="connsiteY13" fmla="*/ 505587 h 606722"/>
              <a:gd name="connsiteX14" fmla="*/ 329113 w 506307"/>
              <a:gd name="connsiteY14" fmla="*/ 448532 h 606722"/>
              <a:gd name="connsiteX15" fmla="*/ 329113 w 506307"/>
              <a:gd name="connsiteY15" fmla="*/ 385700 h 606722"/>
              <a:gd name="connsiteX16" fmla="*/ 271977 w 506307"/>
              <a:gd name="connsiteY16" fmla="*/ 328645 h 606722"/>
              <a:gd name="connsiteX17" fmla="*/ 253109 w 506307"/>
              <a:gd name="connsiteY17" fmla="*/ 0 h 606722"/>
              <a:gd name="connsiteX18" fmla="*/ 430303 w 506307"/>
              <a:gd name="connsiteY18" fmla="*/ 176942 h 606722"/>
              <a:gd name="connsiteX19" fmla="*/ 430303 w 506307"/>
              <a:gd name="connsiteY19" fmla="*/ 252749 h 606722"/>
              <a:gd name="connsiteX20" fmla="*/ 480943 w 506307"/>
              <a:gd name="connsiteY20" fmla="*/ 252749 h 606722"/>
              <a:gd name="connsiteX21" fmla="*/ 506307 w 506307"/>
              <a:gd name="connsiteY21" fmla="*/ 278077 h 606722"/>
              <a:gd name="connsiteX22" fmla="*/ 506307 w 506307"/>
              <a:gd name="connsiteY22" fmla="*/ 581394 h 606722"/>
              <a:gd name="connsiteX23" fmla="*/ 480943 w 506307"/>
              <a:gd name="connsiteY23" fmla="*/ 606722 h 606722"/>
              <a:gd name="connsiteX24" fmla="*/ 25275 w 506307"/>
              <a:gd name="connsiteY24" fmla="*/ 606722 h 606722"/>
              <a:gd name="connsiteX25" fmla="*/ 0 w 506307"/>
              <a:gd name="connsiteY25" fmla="*/ 581394 h 606722"/>
              <a:gd name="connsiteX26" fmla="*/ 0 w 506307"/>
              <a:gd name="connsiteY26" fmla="*/ 278077 h 606722"/>
              <a:gd name="connsiteX27" fmla="*/ 25275 w 506307"/>
              <a:gd name="connsiteY27" fmla="*/ 252749 h 606722"/>
              <a:gd name="connsiteX28" fmla="*/ 379753 w 506307"/>
              <a:gd name="connsiteY28" fmla="*/ 252749 h 606722"/>
              <a:gd name="connsiteX29" fmla="*/ 379753 w 506307"/>
              <a:gd name="connsiteY29" fmla="*/ 176942 h 606722"/>
              <a:gd name="connsiteX30" fmla="*/ 253109 w 506307"/>
              <a:gd name="connsiteY30" fmla="*/ 50568 h 606722"/>
              <a:gd name="connsiteX31" fmla="*/ 126554 w 506307"/>
              <a:gd name="connsiteY31" fmla="*/ 176942 h 606722"/>
              <a:gd name="connsiteX32" fmla="*/ 101279 w 506307"/>
              <a:gd name="connsiteY32" fmla="*/ 202270 h 606722"/>
              <a:gd name="connsiteX33" fmla="*/ 75915 w 506307"/>
              <a:gd name="connsiteY33" fmla="*/ 176942 h 606722"/>
              <a:gd name="connsiteX34" fmla="*/ 253109 w 506307"/>
              <a:gd name="connsiteY3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6307" h="606722">
                <a:moveTo>
                  <a:pt x="234347" y="379219"/>
                </a:moveTo>
                <a:lnTo>
                  <a:pt x="271960" y="379219"/>
                </a:lnTo>
                <a:cubicBezTo>
                  <a:pt x="275517" y="379219"/>
                  <a:pt x="278451" y="382062"/>
                  <a:pt x="278451" y="385705"/>
                </a:cubicBezTo>
                <a:lnTo>
                  <a:pt x="278451" y="448520"/>
                </a:lnTo>
                <a:cubicBezTo>
                  <a:pt x="278451" y="452074"/>
                  <a:pt x="275517" y="455006"/>
                  <a:pt x="271960" y="455006"/>
                </a:cubicBezTo>
                <a:lnTo>
                  <a:pt x="234347" y="455006"/>
                </a:lnTo>
                <a:cubicBezTo>
                  <a:pt x="230791" y="455006"/>
                  <a:pt x="227856" y="452074"/>
                  <a:pt x="227856" y="448520"/>
                </a:cubicBezTo>
                <a:lnTo>
                  <a:pt x="227856" y="385705"/>
                </a:lnTo>
                <a:cubicBezTo>
                  <a:pt x="227856" y="382062"/>
                  <a:pt x="230791" y="379219"/>
                  <a:pt x="234347" y="379219"/>
                </a:cubicBezTo>
                <a:close/>
                <a:moveTo>
                  <a:pt x="234331" y="328645"/>
                </a:moveTo>
                <a:cubicBezTo>
                  <a:pt x="202825" y="328645"/>
                  <a:pt x="177194" y="354240"/>
                  <a:pt x="177194" y="385700"/>
                </a:cubicBezTo>
                <a:lnTo>
                  <a:pt x="177194" y="448532"/>
                </a:lnTo>
                <a:cubicBezTo>
                  <a:pt x="177194" y="479992"/>
                  <a:pt x="202825" y="505587"/>
                  <a:pt x="234331" y="505587"/>
                </a:cubicBezTo>
                <a:lnTo>
                  <a:pt x="271977" y="505587"/>
                </a:lnTo>
                <a:cubicBezTo>
                  <a:pt x="303482" y="505587"/>
                  <a:pt x="329113" y="479992"/>
                  <a:pt x="329113" y="448532"/>
                </a:cubicBezTo>
                <a:lnTo>
                  <a:pt x="329113" y="385700"/>
                </a:lnTo>
                <a:cubicBezTo>
                  <a:pt x="329113" y="354240"/>
                  <a:pt x="303482" y="328645"/>
                  <a:pt x="271977" y="328645"/>
                </a:cubicBezTo>
                <a:close/>
                <a:moveTo>
                  <a:pt x="253109" y="0"/>
                </a:moveTo>
                <a:cubicBezTo>
                  <a:pt x="350829" y="0"/>
                  <a:pt x="430303" y="79362"/>
                  <a:pt x="430303" y="176942"/>
                </a:cubicBezTo>
                <a:lnTo>
                  <a:pt x="430303" y="252749"/>
                </a:lnTo>
                <a:lnTo>
                  <a:pt x="480943" y="252749"/>
                </a:lnTo>
                <a:cubicBezTo>
                  <a:pt x="494916" y="252749"/>
                  <a:pt x="506307" y="264124"/>
                  <a:pt x="506307" y="278077"/>
                </a:cubicBezTo>
                <a:lnTo>
                  <a:pt x="506307" y="581394"/>
                </a:lnTo>
                <a:cubicBezTo>
                  <a:pt x="506307" y="595435"/>
                  <a:pt x="494916" y="606722"/>
                  <a:pt x="480943" y="606722"/>
                </a:cubicBezTo>
                <a:lnTo>
                  <a:pt x="25275" y="606722"/>
                </a:lnTo>
                <a:cubicBezTo>
                  <a:pt x="11302" y="606722"/>
                  <a:pt x="0" y="595435"/>
                  <a:pt x="0" y="581394"/>
                </a:cubicBezTo>
                <a:lnTo>
                  <a:pt x="0" y="278077"/>
                </a:lnTo>
                <a:cubicBezTo>
                  <a:pt x="0" y="264124"/>
                  <a:pt x="11302" y="252749"/>
                  <a:pt x="25275" y="252749"/>
                </a:cubicBezTo>
                <a:lnTo>
                  <a:pt x="379753" y="252749"/>
                </a:lnTo>
                <a:lnTo>
                  <a:pt x="379753" y="176942"/>
                </a:lnTo>
                <a:cubicBezTo>
                  <a:pt x="379753" y="107267"/>
                  <a:pt x="322972" y="50568"/>
                  <a:pt x="253109" y="50568"/>
                </a:cubicBezTo>
                <a:cubicBezTo>
                  <a:pt x="183335" y="50568"/>
                  <a:pt x="126554" y="107267"/>
                  <a:pt x="126554" y="176942"/>
                </a:cubicBezTo>
                <a:cubicBezTo>
                  <a:pt x="126554" y="190895"/>
                  <a:pt x="115252" y="202270"/>
                  <a:pt x="101279" y="202270"/>
                </a:cubicBezTo>
                <a:cubicBezTo>
                  <a:pt x="87306" y="202270"/>
                  <a:pt x="75915" y="190895"/>
                  <a:pt x="75915" y="176942"/>
                </a:cubicBezTo>
                <a:cubicBezTo>
                  <a:pt x="75915" y="79362"/>
                  <a:pt x="155389" y="0"/>
                  <a:pt x="253109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íṩḻîḑê">
            <a:extLst>
              <a:ext uri="{FF2B5EF4-FFF2-40B4-BE49-F238E27FC236}">
                <a16:creationId xmlns:a16="http://schemas.microsoft.com/office/drawing/2014/main" id="{3D84A4D8-D9BB-2847-A11A-629C525226CB}"/>
              </a:ext>
            </a:extLst>
          </p:cNvPr>
          <p:cNvSpPr/>
          <p:nvPr/>
        </p:nvSpPr>
        <p:spPr>
          <a:xfrm>
            <a:off x="7596960" y="2737033"/>
            <a:ext cx="253285" cy="277727"/>
          </a:xfrm>
          <a:custGeom>
            <a:avLst/>
            <a:gdLst>
              <a:gd name="connsiteX0" fmla="*/ 130776 w 510187"/>
              <a:gd name="connsiteY0" fmla="*/ 398252 h 559418"/>
              <a:gd name="connsiteX1" fmla="*/ 180826 w 510187"/>
              <a:gd name="connsiteY1" fmla="*/ 398252 h 559418"/>
              <a:gd name="connsiteX2" fmla="*/ 195356 w 510187"/>
              <a:gd name="connsiteY2" fmla="*/ 420815 h 559418"/>
              <a:gd name="connsiteX3" fmla="*/ 140463 w 510187"/>
              <a:gd name="connsiteY3" fmla="*/ 420815 h 559418"/>
              <a:gd name="connsiteX4" fmla="*/ 48435 w 510187"/>
              <a:gd name="connsiteY4" fmla="*/ 535243 h 559418"/>
              <a:gd name="connsiteX5" fmla="*/ 461752 w 510187"/>
              <a:gd name="connsiteY5" fmla="*/ 535243 h 559418"/>
              <a:gd name="connsiteX6" fmla="*/ 369724 w 510187"/>
              <a:gd name="connsiteY6" fmla="*/ 420815 h 559418"/>
              <a:gd name="connsiteX7" fmla="*/ 316445 w 510187"/>
              <a:gd name="connsiteY7" fmla="*/ 420815 h 559418"/>
              <a:gd name="connsiteX8" fmla="*/ 329361 w 510187"/>
              <a:gd name="connsiteY8" fmla="*/ 398252 h 559418"/>
              <a:gd name="connsiteX9" fmla="*/ 381026 w 510187"/>
              <a:gd name="connsiteY9" fmla="*/ 398252 h 559418"/>
              <a:gd name="connsiteX10" fmla="*/ 510187 w 510187"/>
              <a:gd name="connsiteY10" fmla="*/ 559418 h 559418"/>
              <a:gd name="connsiteX11" fmla="*/ 0 w 510187"/>
              <a:gd name="connsiteY11" fmla="*/ 559418 h 559418"/>
              <a:gd name="connsiteX12" fmla="*/ 254964 w 510187"/>
              <a:gd name="connsiteY12" fmla="*/ 79000 h 559418"/>
              <a:gd name="connsiteX13" fmla="*/ 175836 w 510187"/>
              <a:gd name="connsiteY13" fmla="*/ 159612 h 559418"/>
              <a:gd name="connsiteX14" fmla="*/ 254964 w 510187"/>
              <a:gd name="connsiteY14" fmla="*/ 238611 h 559418"/>
              <a:gd name="connsiteX15" fmla="*/ 335706 w 510187"/>
              <a:gd name="connsiteY15" fmla="*/ 159612 h 559418"/>
              <a:gd name="connsiteX16" fmla="*/ 254964 w 510187"/>
              <a:gd name="connsiteY16" fmla="*/ 79000 h 559418"/>
              <a:gd name="connsiteX17" fmla="*/ 254964 w 510187"/>
              <a:gd name="connsiteY17" fmla="*/ 0 h 559418"/>
              <a:gd name="connsiteX18" fmla="*/ 414834 w 510187"/>
              <a:gd name="connsiteY18" fmla="*/ 159612 h 559418"/>
              <a:gd name="connsiteX19" fmla="*/ 254964 w 510187"/>
              <a:gd name="connsiteY19" fmla="*/ 478835 h 559418"/>
              <a:gd name="connsiteX20" fmla="*/ 95093 w 510187"/>
              <a:gd name="connsiteY20" fmla="*/ 159612 h 559418"/>
              <a:gd name="connsiteX21" fmla="*/ 254964 w 510187"/>
              <a:gd name="connsiteY21" fmla="*/ 0 h 55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0187" h="559418">
                <a:moveTo>
                  <a:pt x="130776" y="398252"/>
                </a:moveTo>
                <a:lnTo>
                  <a:pt x="180826" y="398252"/>
                </a:lnTo>
                <a:cubicBezTo>
                  <a:pt x="185669" y="404699"/>
                  <a:pt x="190513" y="412757"/>
                  <a:pt x="195356" y="420815"/>
                </a:cubicBezTo>
                <a:lnTo>
                  <a:pt x="140463" y="420815"/>
                </a:lnTo>
                <a:lnTo>
                  <a:pt x="48435" y="535243"/>
                </a:lnTo>
                <a:lnTo>
                  <a:pt x="461752" y="535243"/>
                </a:lnTo>
                <a:lnTo>
                  <a:pt x="369724" y="420815"/>
                </a:lnTo>
                <a:lnTo>
                  <a:pt x="316445" y="420815"/>
                </a:lnTo>
                <a:cubicBezTo>
                  <a:pt x="319674" y="412757"/>
                  <a:pt x="324518" y="404699"/>
                  <a:pt x="329361" y="398252"/>
                </a:cubicBezTo>
                <a:lnTo>
                  <a:pt x="381026" y="398252"/>
                </a:lnTo>
                <a:lnTo>
                  <a:pt x="510187" y="559418"/>
                </a:lnTo>
                <a:lnTo>
                  <a:pt x="0" y="559418"/>
                </a:lnTo>
                <a:close/>
                <a:moveTo>
                  <a:pt x="254964" y="79000"/>
                </a:moveTo>
                <a:cubicBezTo>
                  <a:pt x="211363" y="79000"/>
                  <a:pt x="175836" y="116081"/>
                  <a:pt x="175836" y="159612"/>
                </a:cubicBezTo>
                <a:cubicBezTo>
                  <a:pt x="175836" y="203142"/>
                  <a:pt x="211363" y="238611"/>
                  <a:pt x="254964" y="238611"/>
                </a:cubicBezTo>
                <a:cubicBezTo>
                  <a:pt x="300179" y="238611"/>
                  <a:pt x="335706" y="203142"/>
                  <a:pt x="335706" y="159612"/>
                </a:cubicBezTo>
                <a:cubicBezTo>
                  <a:pt x="335706" y="116081"/>
                  <a:pt x="300179" y="79000"/>
                  <a:pt x="254964" y="79000"/>
                </a:cubicBezTo>
                <a:close/>
                <a:moveTo>
                  <a:pt x="254964" y="0"/>
                </a:moveTo>
                <a:cubicBezTo>
                  <a:pt x="343781" y="0"/>
                  <a:pt x="414834" y="70939"/>
                  <a:pt x="414834" y="159612"/>
                </a:cubicBezTo>
                <a:cubicBezTo>
                  <a:pt x="414834" y="246673"/>
                  <a:pt x="254964" y="478835"/>
                  <a:pt x="254964" y="478835"/>
                </a:cubicBezTo>
                <a:cubicBezTo>
                  <a:pt x="254964" y="478835"/>
                  <a:pt x="95093" y="246673"/>
                  <a:pt x="95093" y="159612"/>
                </a:cubicBezTo>
                <a:cubicBezTo>
                  <a:pt x="95093" y="70939"/>
                  <a:pt x="167761" y="0"/>
                  <a:pt x="254964" y="0"/>
                </a:cubicBezTo>
                <a:close/>
              </a:path>
            </a:pathLst>
          </a:custGeom>
          <a:gradFill flip="none" rotWithShape="1">
            <a:gsLst>
              <a:gs pos="20000">
                <a:srgbClr val="008000"/>
              </a:gs>
              <a:gs pos="100000">
                <a:srgbClr val="FFFF00"/>
              </a:gs>
            </a:gsLst>
            <a:lin ang="18900000" scaled="1"/>
            <a:tileRect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dirty="0"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8" name="文本框 45">
            <a:extLst>
              <a:ext uri="{FF2B5EF4-FFF2-40B4-BE49-F238E27FC236}">
                <a16:creationId xmlns:a16="http://schemas.microsoft.com/office/drawing/2014/main" id="{E9B8A036-A6E4-334C-B81B-606FA88C64D2}"/>
              </a:ext>
            </a:extLst>
          </p:cNvPr>
          <p:cNvSpPr txBox="1"/>
          <p:nvPr/>
        </p:nvSpPr>
        <p:spPr>
          <a:xfrm>
            <a:off x="413539" y="3587120"/>
            <a:ext cx="201371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FILL IN THE TEXT OF THE DOCUMENT TITLE HEREFILL IN THE TEXT OF THE DOCUMENT TITLE HERE</a:t>
            </a:r>
          </a:p>
          <a:p>
            <a:pPr>
              <a:lnSpc>
                <a:spcPct val="150000"/>
              </a:lnSpc>
            </a:pPr>
            <a:endParaRPr lang="en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69" name="文本框 46">
            <a:extLst>
              <a:ext uri="{FF2B5EF4-FFF2-40B4-BE49-F238E27FC236}">
                <a16:creationId xmlns:a16="http://schemas.microsoft.com/office/drawing/2014/main" id="{2AFBC496-194A-4647-B9D9-8669120B8AA0}"/>
              </a:ext>
            </a:extLst>
          </p:cNvPr>
          <p:cNvSpPr txBox="1"/>
          <p:nvPr/>
        </p:nvSpPr>
        <p:spPr>
          <a:xfrm>
            <a:off x="413538" y="3269274"/>
            <a:ext cx="2013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" altLang="zh-CN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THE DOCUMENT TITLE</a:t>
            </a:r>
            <a:endParaRPr lang="zh-CN" altLang="en-US" sz="12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文本框 48">
            <a:extLst>
              <a:ext uri="{FF2B5EF4-FFF2-40B4-BE49-F238E27FC236}">
                <a16:creationId xmlns:a16="http://schemas.microsoft.com/office/drawing/2014/main" id="{B89C7546-F653-CA49-9103-1CA4B8BF062B}"/>
              </a:ext>
            </a:extLst>
          </p:cNvPr>
          <p:cNvSpPr txBox="1"/>
          <p:nvPr/>
        </p:nvSpPr>
        <p:spPr>
          <a:xfrm>
            <a:off x="2514607" y="3587120"/>
            <a:ext cx="201371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FILL IN THE TEXT OF THE DOCUMENT TITLE HEREFILL IN THE TEXT OF THE DOCUMENT TITLE HERE</a:t>
            </a:r>
          </a:p>
          <a:p>
            <a:pPr>
              <a:lnSpc>
                <a:spcPct val="150000"/>
              </a:lnSpc>
            </a:pPr>
            <a:endParaRPr lang="en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67" name="文本框 49">
            <a:extLst>
              <a:ext uri="{FF2B5EF4-FFF2-40B4-BE49-F238E27FC236}">
                <a16:creationId xmlns:a16="http://schemas.microsoft.com/office/drawing/2014/main" id="{4A091800-A71C-194B-A881-7DA21CDA91F2}"/>
              </a:ext>
            </a:extLst>
          </p:cNvPr>
          <p:cNvSpPr txBox="1"/>
          <p:nvPr/>
        </p:nvSpPr>
        <p:spPr>
          <a:xfrm>
            <a:off x="2514606" y="3269274"/>
            <a:ext cx="2013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" altLang="zh-CN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THE DOCUMENT TITLE</a:t>
            </a:r>
            <a:endParaRPr lang="zh-CN" altLang="en-US" sz="12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4" name="文本框 51">
            <a:extLst>
              <a:ext uri="{FF2B5EF4-FFF2-40B4-BE49-F238E27FC236}">
                <a16:creationId xmlns:a16="http://schemas.microsoft.com/office/drawing/2014/main" id="{748052BA-8C07-3542-9104-982A8E9217E0}"/>
              </a:ext>
            </a:extLst>
          </p:cNvPr>
          <p:cNvSpPr txBox="1"/>
          <p:nvPr/>
        </p:nvSpPr>
        <p:spPr>
          <a:xfrm>
            <a:off x="4615675" y="3587120"/>
            <a:ext cx="201371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FILL IN THE TEXT OF THE DOCUMENT TITLE HEREFILL IN THE TEXT OF THE DOCUMENT TITLE HERE</a:t>
            </a:r>
          </a:p>
          <a:p>
            <a:pPr>
              <a:lnSpc>
                <a:spcPct val="150000"/>
              </a:lnSpc>
            </a:pPr>
            <a:endParaRPr lang="en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65" name="文本框 52">
            <a:extLst>
              <a:ext uri="{FF2B5EF4-FFF2-40B4-BE49-F238E27FC236}">
                <a16:creationId xmlns:a16="http://schemas.microsoft.com/office/drawing/2014/main" id="{397F11D5-9005-324D-9E5C-A49C4EF75768}"/>
              </a:ext>
            </a:extLst>
          </p:cNvPr>
          <p:cNvSpPr txBox="1"/>
          <p:nvPr/>
        </p:nvSpPr>
        <p:spPr>
          <a:xfrm>
            <a:off x="4615674" y="3269274"/>
            <a:ext cx="2013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" altLang="zh-CN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THE DOCUMENT TITLE</a:t>
            </a:r>
            <a:endParaRPr lang="zh-CN" altLang="en-US" sz="12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2" name="文本框 54">
            <a:extLst>
              <a:ext uri="{FF2B5EF4-FFF2-40B4-BE49-F238E27FC236}">
                <a16:creationId xmlns:a16="http://schemas.microsoft.com/office/drawing/2014/main" id="{7ACD2B0D-1E91-2348-927A-D95A5C74982C}"/>
              </a:ext>
            </a:extLst>
          </p:cNvPr>
          <p:cNvSpPr txBox="1"/>
          <p:nvPr/>
        </p:nvSpPr>
        <p:spPr>
          <a:xfrm>
            <a:off x="6716743" y="3587120"/>
            <a:ext cx="201371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FILL IN THE TEXT OF THE DOCUMENT TITLE HEREFILL IN THE TEXT OF THE DOCUMENT TITLE HERE</a:t>
            </a:r>
          </a:p>
          <a:p>
            <a:pPr>
              <a:lnSpc>
                <a:spcPct val="150000"/>
              </a:lnSpc>
            </a:pPr>
            <a:endParaRPr lang="en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63" name="文本框 55">
            <a:extLst>
              <a:ext uri="{FF2B5EF4-FFF2-40B4-BE49-F238E27FC236}">
                <a16:creationId xmlns:a16="http://schemas.microsoft.com/office/drawing/2014/main" id="{E6B52EEF-02FB-CC4B-9C75-7208EF3AB62E}"/>
              </a:ext>
            </a:extLst>
          </p:cNvPr>
          <p:cNvSpPr txBox="1"/>
          <p:nvPr/>
        </p:nvSpPr>
        <p:spPr>
          <a:xfrm>
            <a:off x="6716742" y="3269274"/>
            <a:ext cx="2013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" altLang="zh-CN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THE DOCUMENT TITLE</a:t>
            </a:r>
            <a:endParaRPr lang="zh-CN" altLang="en-US" sz="12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4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7574"/>
            <a:ext cx="4047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1200" b="1" kern="1000" dirty="0">
                <a:solidFill>
                  <a:srgbClr val="0066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FILL IN THE TEXT OF THE DOCUMENT TITLE HERE</a:t>
            </a: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C57A8E02-1EDA-D547-B021-7E76AA9F2380}"/>
              </a:ext>
            </a:extLst>
          </p:cNvPr>
          <p:cNvSpPr>
            <a:spLocks/>
          </p:cNvSpPr>
          <p:nvPr/>
        </p:nvSpPr>
        <p:spPr bwMode="auto">
          <a:xfrm>
            <a:off x="1166705" y="1635646"/>
            <a:ext cx="3073252" cy="2736304"/>
          </a:xfrm>
          <a:custGeom>
            <a:avLst/>
            <a:gdLst>
              <a:gd name="T0" fmla="*/ 2156 w 2759"/>
              <a:gd name="T1" fmla="*/ 133 h 2444"/>
              <a:gd name="T2" fmla="*/ 2434 w 2759"/>
              <a:gd name="T3" fmla="*/ 614 h 2444"/>
              <a:gd name="T4" fmla="*/ 2709 w 2759"/>
              <a:gd name="T5" fmla="*/ 1090 h 2444"/>
              <a:gd name="T6" fmla="*/ 2712 w 2759"/>
              <a:gd name="T7" fmla="*/ 1350 h 2444"/>
              <a:gd name="T8" fmla="*/ 2434 w 2759"/>
              <a:gd name="T9" fmla="*/ 1831 h 2444"/>
              <a:gd name="T10" fmla="*/ 2159 w 2759"/>
              <a:gd name="T11" fmla="*/ 2307 h 2444"/>
              <a:gd name="T12" fmla="*/ 1935 w 2759"/>
              <a:gd name="T13" fmla="*/ 2439 h 2444"/>
              <a:gd name="T14" fmla="*/ 1380 w 2759"/>
              <a:gd name="T15" fmla="*/ 2439 h 2444"/>
              <a:gd name="T16" fmla="*/ 829 w 2759"/>
              <a:gd name="T17" fmla="*/ 2439 h 2444"/>
              <a:gd name="T18" fmla="*/ 603 w 2759"/>
              <a:gd name="T19" fmla="*/ 2312 h 2444"/>
              <a:gd name="T20" fmla="*/ 326 w 2759"/>
              <a:gd name="T21" fmla="*/ 1831 h 2444"/>
              <a:gd name="T22" fmla="*/ 51 w 2759"/>
              <a:gd name="T23" fmla="*/ 1354 h 2444"/>
              <a:gd name="T24" fmla="*/ 48 w 2759"/>
              <a:gd name="T25" fmla="*/ 1095 h 2444"/>
              <a:gd name="T26" fmla="*/ 326 w 2759"/>
              <a:gd name="T27" fmla="*/ 614 h 2444"/>
              <a:gd name="T28" fmla="*/ 601 w 2759"/>
              <a:gd name="T29" fmla="*/ 137 h 2444"/>
              <a:gd name="T30" fmla="*/ 824 w 2759"/>
              <a:gd name="T31" fmla="*/ 5 h 2444"/>
              <a:gd name="T32" fmla="*/ 1380 w 2759"/>
              <a:gd name="T33" fmla="*/ 5 h 2444"/>
              <a:gd name="T34" fmla="*/ 1930 w 2759"/>
              <a:gd name="T35" fmla="*/ 5 h 2444"/>
              <a:gd name="T36" fmla="*/ 2156 w 2759"/>
              <a:gd name="T37" fmla="*/ 133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59" h="2444">
                <a:moveTo>
                  <a:pt x="2156" y="133"/>
                </a:moveTo>
                <a:lnTo>
                  <a:pt x="2434" y="614"/>
                </a:lnTo>
                <a:cubicBezTo>
                  <a:pt x="2525" y="773"/>
                  <a:pt x="2617" y="932"/>
                  <a:pt x="2709" y="1090"/>
                </a:cubicBezTo>
                <a:cubicBezTo>
                  <a:pt x="2759" y="1168"/>
                  <a:pt x="2755" y="1271"/>
                  <a:pt x="2712" y="1350"/>
                </a:cubicBezTo>
                <a:lnTo>
                  <a:pt x="2434" y="1831"/>
                </a:lnTo>
                <a:cubicBezTo>
                  <a:pt x="2342" y="1990"/>
                  <a:pt x="2250" y="2149"/>
                  <a:pt x="2159" y="2307"/>
                </a:cubicBezTo>
                <a:cubicBezTo>
                  <a:pt x="2117" y="2390"/>
                  <a:pt x="2025" y="2438"/>
                  <a:pt x="1935" y="2439"/>
                </a:cubicBezTo>
                <a:lnTo>
                  <a:pt x="1380" y="2439"/>
                </a:lnTo>
                <a:cubicBezTo>
                  <a:pt x="1196" y="2439"/>
                  <a:pt x="1013" y="2439"/>
                  <a:pt x="829" y="2439"/>
                </a:cubicBezTo>
                <a:cubicBezTo>
                  <a:pt x="737" y="2444"/>
                  <a:pt x="650" y="2389"/>
                  <a:pt x="603" y="2312"/>
                </a:cubicBezTo>
                <a:lnTo>
                  <a:pt x="326" y="1831"/>
                </a:lnTo>
                <a:cubicBezTo>
                  <a:pt x="234" y="1672"/>
                  <a:pt x="142" y="1513"/>
                  <a:pt x="51" y="1354"/>
                </a:cubicBezTo>
                <a:cubicBezTo>
                  <a:pt x="0" y="1277"/>
                  <a:pt x="4" y="1173"/>
                  <a:pt x="48" y="1095"/>
                </a:cubicBezTo>
                <a:lnTo>
                  <a:pt x="326" y="614"/>
                </a:lnTo>
                <a:cubicBezTo>
                  <a:pt x="417" y="455"/>
                  <a:pt x="509" y="296"/>
                  <a:pt x="601" y="137"/>
                </a:cubicBezTo>
                <a:cubicBezTo>
                  <a:pt x="643" y="55"/>
                  <a:pt x="735" y="7"/>
                  <a:pt x="824" y="5"/>
                </a:cubicBezTo>
                <a:lnTo>
                  <a:pt x="1380" y="5"/>
                </a:lnTo>
                <a:cubicBezTo>
                  <a:pt x="1563" y="5"/>
                  <a:pt x="1747" y="5"/>
                  <a:pt x="1930" y="5"/>
                </a:cubicBezTo>
                <a:cubicBezTo>
                  <a:pt x="2022" y="0"/>
                  <a:pt x="2110" y="56"/>
                  <a:pt x="2156" y="1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40000"/>
                <a:lumOff val="60000"/>
              </a:schemeClr>
            </a:solidFill>
            <a:prstDash val="dash"/>
            <a:round/>
            <a:headEnd/>
            <a:tailEnd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D2715BB0-130C-6A46-8E27-C61AD96FED84}"/>
              </a:ext>
            </a:extLst>
          </p:cNvPr>
          <p:cNvSpPr>
            <a:spLocks/>
          </p:cNvSpPr>
          <p:nvPr/>
        </p:nvSpPr>
        <p:spPr bwMode="auto">
          <a:xfrm>
            <a:off x="4904043" y="1635646"/>
            <a:ext cx="3073252" cy="2736304"/>
          </a:xfrm>
          <a:custGeom>
            <a:avLst/>
            <a:gdLst>
              <a:gd name="T0" fmla="*/ 2156 w 2759"/>
              <a:gd name="T1" fmla="*/ 133 h 2444"/>
              <a:gd name="T2" fmla="*/ 2434 w 2759"/>
              <a:gd name="T3" fmla="*/ 614 h 2444"/>
              <a:gd name="T4" fmla="*/ 2709 w 2759"/>
              <a:gd name="T5" fmla="*/ 1090 h 2444"/>
              <a:gd name="T6" fmla="*/ 2712 w 2759"/>
              <a:gd name="T7" fmla="*/ 1350 h 2444"/>
              <a:gd name="T8" fmla="*/ 2434 w 2759"/>
              <a:gd name="T9" fmla="*/ 1831 h 2444"/>
              <a:gd name="T10" fmla="*/ 2159 w 2759"/>
              <a:gd name="T11" fmla="*/ 2307 h 2444"/>
              <a:gd name="T12" fmla="*/ 1935 w 2759"/>
              <a:gd name="T13" fmla="*/ 2439 h 2444"/>
              <a:gd name="T14" fmla="*/ 1380 w 2759"/>
              <a:gd name="T15" fmla="*/ 2439 h 2444"/>
              <a:gd name="T16" fmla="*/ 829 w 2759"/>
              <a:gd name="T17" fmla="*/ 2439 h 2444"/>
              <a:gd name="T18" fmla="*/ 603 w 2759"/>
              <a:gd name="T19" fmla="*/ 2312 h 2444"/>
              <a:gd name="T20" fmla="*/ 326 w 2759"/>
              <a:gd name="T21" fmla="*/ 1831 h 2444"/>
              <a:gd name="T22" fmla="*/ 51 w 2759"/>
              <a:gd name="T23" fmla="*/ 1354 h 2444"/>
              <a:gd name="T24" fmla="*/ 48 w 2759"/>
              <a:gd name="T25" fmla="*/ 1095 h 2444"/>
              <a:gd name="T26" fmla="*/ 326 w 2759"/>
              <a:gd name="T27" fmla="*/ 614 h 2444"/>
              <a:gd name="T28" fmla="*/ 601 w 2759"/>
              <a:gd name="T29" fmla="*/ 137 h 2444"/>
              <a:gd name="T30" fmla="*/ 824 w 2759"/>
              <a:gd name="T31" fmla="*/ 5 h 2444"/>
              <a:gd name="T32" fmla="*/ 1380 w 2759"/>
              <a:gd name="T33" fmla="*/ 5 h 2444"/>
              <a:gd name="T34" fmla="*/ 1930 w 2759"/>
              <a:gd name="T35" fmla="*/ 5 h 2444"/>
              <a:gd name="T36" fmla="*/ 2156 w 2759"/>
              <a:gd name="T37" fmla="*/ 133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59" h="2444">
                <a:moveTo>
                  <a:pt x="2156" y="133"/>
                </a:moveTo>
                <a:lnTo>
                  <a:pt x="2434" y="614"/>
                </a:lnTo>
                <a:cubicBezTo>
                  <a:pt x="2525" y="773"/>
                  <a:pt x="2617" y="932"/>
                  <a:pt x="2709" y="1090"/>
                </a:cubicBezTo>
                <a:cubicBezTo>
                  <a:pt x="2759" y="1168"/>
                  <a:pt x="2755" y="1271"/>
                  <a:pt x="2712" y="1350"/>
                </a:cubicBezTo>
                <a:lnTo>
                  <a:pt x="2434" y="1831"/>
                </a:lnTo>
                <a:cubicBezTo>
                  <a:pt x="2342" y="1990"/>
                  <a:pt x="2250" y="2149"/>
                  <a:pt x="2159" y="2307"/>
                </a:cubicBezTo>
                <a:cubicBezTo>
                  <a:pt x="2117" y="2390"/>
                  <a:pt x="2025" y="2438"/>
                  <a:pt x="1935" y="2439"/>
                </a:cubicBezTo>
                <a:lnTo>
                  <a:pt x="1380" y="2439"/>
                </a:lnTo>
                <a:cubicBezTo>
                  <a:pt x="1196" y="2439"/>
                  <a:pt x="1013" y="2439"/>
                  <a:pt x="829" y="2439"/>
                </a:cubicBezTo>
                <a:cubicBezTo>
                  <a:pt x="737" y="2444"/>
                  <a:pt x="650" y="2389"/>
                  <a:pt x="603" y="2312"/>
                </a:cubicBezTo>
                <a:lnTo>
                  <a:pt x="326" y="1831"/>
                </a:lnTo>
                <a:cubicBezTo>
                  <a:pt x="234" y="1672"/>
                  <a:pt x="142" y="1513"/>
                  <a:pt x="51" y="1354"/>
                </a:cubicBezTo>
                <a:cubicBezTo>
                  <a:pt x="0" y="1277"/>
                  <a:pt x="4" y="1173"/>
                  <a:pt x="48" y="1095"/>
                </a:cubicBezTo>
                <a:lnTo>
                  <a:pt x="326" y="614"/>
                </a:lnTo>
                <a:cubicBezTo>
                  <a:pt x="417" y="455"/>
                  <a:pt x="509" y="296"/>
                  <a:pt x="601" y="137"/>
                </a:cubicBezTo>
                <a:cubicBezTo>
                  <a:pt x="643" y="55"/>
                  <a:pt x="735" y="7"/>
                  <a:pt x="824" y="5"/>
                </a:cubicBezTo>
                <a:lnTo>
                  <a:pt x="1380" y="5"/>
                </a:lnTo>
                <a:cubicBezTo>
                  <a:pt x="1563" y="5"/>
                  <a:pt x="1747" y="5"/>
                  <a:pt x="1930" y="5"/>
                </a:cubicBezTo>
                <a:cubicBezTo>
                  <a:pt x="2022" y="0"/>
                  <a:pt x="2110" y="56"/>
                  <a:pt x="2156" y="1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40000"/>
                <a:lumOff val="60000"/>
              </a:schemeClr>
            </a:solidFill>
            <a:prstDash val="dash"/>
            <a:round/>
            <a:headEnd/>
            <a:tailEnd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23A7D1B-1514-FC46-A0E7-0C374E129958}"/>
              </a:ext>
            </a:extLst>
          </p:cNvPr>
          <p:cNvSpPr/>
          <p:nvPr/>
        </p:nvSpPr>
        <p:spPr>
          <a:xfrm>
            <a:off x="1672260" y="2211710"/>
            <a:ext cx="1951176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" altLang="zh-CN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THE DOCUMENT TITLE</a:t>
            </a:r>
            <a:endParaRPr lang="zh-CN" altLang="en-US" sz="12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A8AD693-D72D-8948-8C0E-4DC00098521D}"/>
              </a:ext>
            </a:extLst>
          </p:cNvPr>
          <p:cNvSpPr/>
          <p:nvPr/>
        </p:nvSpPr>
        <p:spPr>
          <a:xfrm>
            <a:off x="1643329" y="2627957"/>
            <a:ext cx="1955267" cy="12464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FILL IN THE TEXT OF THE DOCUMENT TITLE HEREFILL IN THE TEXT OF THE DOCUMENT TITLE HERE</a:t>
            </a:r>
          </a:p>
          <a:p>
            <a:pPr>
              <a:lnSpc>
                <a:spcPct val="150000"/>
              </a:lnSpc>
            </a:pPr>
            <a:endParaRPr lang="en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B0349A4-E383-FC4A-A4BA-376E28BFF7D2}"/>
              </a:ext>
            </a:extLst>
          </p:cNvPr>
          <p:cNvSpPr/>
          <p:nvPr/>
        </p:nvSpPr>
        <p:spPr>
          <a:xfrm>
            <a:off x="5520564" y="2211710"/>
            <a:ext cx="1951176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" altLang="zh-CN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THE DOCUMENT TITLE</a:t>
            </a:r>
            <a:endParaRPr lang="zh-CN" altLang="en-US" sz="12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43707A9E-D306-BA4B-A4FD-8F6EAA6650FB}"/>
              </a:ext>
            </a:extLst>
          </p:cNvPr>
          <p:cNvSpPr>
            <a:spLocks/>
          </p:cNvSpPr>
          <p:nvPr/>
        </p:nvSpPr>
        <p:spPr bwMode="auto">
          <a:xfrm>
            <a:off x="3549158" y="2060826"/>
            <a:ext cx="2042316" cy="1823498"/>
          </a:xfrm>
          <a:custGeom>
            <a:avLst/>
            <a:gdLst>
              <a:gd name="T0" fmla="*/ 2156 w 2759"/>
              <a:gd name="T1" fmla="*/ 133 h 2444"/>
              <a:gd name="T2" fmla="*/ 2434 w 2759"/>
              <a:gd name="T3" fmla="*/ 614 h 2444"/>
              <a:gd name="T4" fmla="*/ 2709 w 2759"/>
              <a:gd name="T5" fmla="*/ 1090 h 2444"/>
              <a:gd name="T6" fmla="*/ 2712 w 2759"/>
              <a:gd name="T7" fmla="*/ 1350 h 2444"/>
              <a:gd name="T8" fmla="*/ 2434 w 2759"/>
              <a:gd name="T9" fmla="*/ 1831 h 2444"/>
              <a:gd name="T10" fmla="*/ 2159 w 2759"/>
              <a:gd name="T11" fmla="*/ 2307 h 2444"/>
              <a:gd name="T12" fmla="*/ 1935 w 2759"/>
              <a:gd name="T13" fmla="*/ 2439 h 2444"/>
              <a:gd name="T14" fmla="*/ 1380 w 2759"/>
              <a:gd name="T15" fmla="*/ 2439 h 2444"/>
              <a:gd name="T16" fmla="*/ 829 w 2759"/>
              <a:gd name="T17" fmla="*/ 2439 h 2444"/>
              <a:gd name="T18" fmla="*/ 603 w 2759"/>
              <a:gd name="T19" fmla="*/ 2312 h 2444"/>
              <a:gd name="T20" fmla="*/ 326 w 2759"/>
              <a:gd name="T21" fmla="*/ 1831 h 2444"/>
              <a:gd name="T22" fmla="*/ 51 w 2759"/>
              <a:gd name="T23" fmla="*/ 1354 h 2444"/>
              <a:gd name="T24" fmla="*/ 48 w 2759"/>
              <a:gd name="T25" fmla="*/ 1095 h 2444"/>
              <a:gd name="T26" fmla="*/ 326 w 2759"/>
              <a:gd name="T27" fmla="*/ 614 h 2444"/>
              <a:gd name="T28" fmla="*/ 601 w 2759"/>
              <a:gd name="T29" fmla="*/ 137 h 2444"/>
              <a:gd name="T30" fmla="*/ 824 w 2759"/>
              <a:gd name="T31" fmla="*/ 5 h 2444"/>
              <a:gd name="T32" fmla="*/ 1380 w 2759"/>
              <a:gd name="T33" fmla="*/ 5 h 2444"/>
              <a:gd name="T34" fmla="*/ 1930 w 2759"/>
              <a:gd name="T35" fmla="*/ 5 h 2444"/>
              <a:gd name="T36" fmla="*/ 2156 w 2759"/>
              <a:gd name="T37" fmla="*/ 133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59" h="2444">
                <a:moveTo>
                  <a:pt x="2156" y="133"/>
                </a:moveTo>
                <a:lnTo>
                  <a:pt x="2434" y="614"/>
                </a:lnTo>
                <a:cubicBezTo>
                  <a:pt x="2525" y="773"/>
                  <a:pt x="2617" y="932"/>
                  <a:pt x="2709" y="1090"/>
                </a:cubicBezTo>
                <a:cubicBezTo>
                  <a:pt x="2759" y="1168"/>
                  <a:pt x="2755" y="1271"/>
                  <a:pt x="2712" y="1350"/>
                </a:cubicBezTo>
                <a:lnTo>
                  <a:pt x="2434" y="1831"/>
                </a:lnTo>
                <a:cubicBezTo>
                  <a:pt x="2342" y="1990"/>
                  <a:pt x="2250" y="2149"/>
                  <a:pt x="2159" y="2307"/>
                </a:cubicBezTo>
                <a:cubicBezTo>
                  <a:pt x="2117" y="2390"/>
                  <a:pt x="2025" y="2438"/>
                  <a:pt x="1935" y="2439"/>
                </a:cubicBezTo>
                <a:lnTo>
                  <a:pt x="1380" y="2439"/>
                </a:lnTo>
                <a:cubicBezTo>
                  <a:pt x="1196" y="2439"/>
                  <a:pt x="1013" y="2439"/>
                  <a:pt x="829" y="2439"/>
                </a:cubicBezTo>
                <a:cubicBezTo>
                  <a:pt x="737" y="2444"/>
                  <a:pt x="650" y="2389"/>
                  <a:pt x="603" y="2312"/>
                </a:cubicBezTo>
                <a:lnTo>
                  <a:pt x="326" y="1831"/>
                </a:lnTo>
                <a:cubicBezTo>
                  <a:pt x="234" y="1672"/>
                  <a:pt x="142" y="1513"/>
                  <a:pt x="51" y="1354"/>
                </a:cubicBezTo>
                <a:cubicBezTo>
                  <a:pt x="0" y="1277"/>
                  <a:pt x="4" y="1173"/>
                  <a:pt x="48" y="1095"/>
                </a:cubicBezTo>
                <a:lnTo>
                  <a:pt x="326" y="614"/>
                </a:lnTo>
                <a:cubicBezTo>
                  <a:pt x="417" y="455"/>
                  <a:pt x="509" y="296"/>
                  <a:pt x="601" y="137"/>
                </a:cubicBezTo>
                <a:cubicBezTo>
                  <a:pt x="643" y="55"/>
                  <a:pt x="735" y="7"/>
                  <a:pt x="824" y="5"/>
                </a:cubicBezTo>
                <a:lnTo>
                  <a:pt x="1380" y="5"/>
                </a:lnTo>
                <a:cubicBezTo>
                  <a:pt x="1563" y="5"/>
                  <a:pt x="1747" y="5"/>
                  <a:pt x="1930" y="5"/>
                </a:cubicBezTo>
                <a:cubicBezTo>
                  <a:pt x="2022" y="0"/>
                  <a:pt x="2110" y="56"/>
                  <a:pt x="2156" y="133"/>
                </a:cubicBezTo>
                <a:close/>
              </a:path>
            </a:pathLst>
          </a:custGeom>
          <a:gradFill>
            <a:gsLst>
              <a:gs pos="20000">
                <a:srgbClr val="008000"/>
              </a:gs>
              <a:gs pos="100000">
                <a:srgbClr val="FFFF00"/>
              </a:gs>
            </a:gsLst>
            <a:lin ang="18900000" scaled="1"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104856ED-41F9-5E46-92BB-DD1337A59A19}"/>
              </a:ext>
            </a:extLst>
          </p:cNvPr>
          <p:cNvSpPr>
            <a:spLocks/>
          </p:cNvSpPr>
          <p:nvPr/>
        </p:nvSpPr>
        <p:spPr bwMode="auto">
          <a:xfrm>
            <a:off x="3598596" y="2107833"/>
            <a:ext cx="1943442" cy="1729486"/>
          </a:xfrm>
          <a:custGeom>
            <a:avLst/>
            <a:gdLst>
              <a:gd name="T0" fmla="*/ 2060 w 2654"/>
              <a:gd name="T1" fmla="*/ 107 h 2342"/>
              <a:gd name="T2" fmla="*/ 1880 w 2654"/>
              <a:gd name="T3" fmla="*/ 4 h 2342"/>
              <a:gd name="T4" fmla="*/ 1878 w 2654"/>
              <a:gd name="T5" fmla="*/ 4 h 2342"/>
              <a:gd name="T6" fmla="*/ 1877 w 2654"/>
              <a:gd name="T7" fmla="*/ 4 h 2342"/>
              <a:gd name="T8" fmla="*/ 1327 w 2654"/>
              <a:gd name="T9" fmla="*/ 4 h 2342"/>
              <a:gd name="T10" fmla="*/ 772 w 2654"/>
              <a:gd name="T11" fmla="*/ 4 h 2342"/>
              <a:gd name="T12" fmla="*/ 592 w 2654"/>
              <a:gd name="T13" fmla="*/ 109 h 2342"/>
              <a:gd name="T14" fmla="*/ 592 w 2654"/>
              <a:gd name="T15" fmla="*/ 110 h 2342"/>
              <a:gd name="T16" fmla="*/ 591 w 2654"/>
              <a:gd name="T17" fmla="*/ 111 h 2342"/>
              <a:gd name="T18" fmla="*/ 316 w 2654"/>
              <a:gd name="T19" fmla="*/ 588 h 2342"/>
              <a:gd name="T20" fmla="*/ 39 w 2654"/>
              <a:gd name="T21" fmla="*/ 1068 h 2342"/>
              <a:gd name="T22" fmla="*/ 39 w 2654"/>
              <a:gd name="T23" fmla="*/ 1276 h 2342"/>
              <a:gd name="T24" fmla="*/ 40 w 2654"/>
              <a:gd name="T25" fmla="*/ 1277 h 2342"/>
              <a:gd name="T26" fmla="*/ 41 w 2654"/>
              <a:gd name="T27" fmla="*/ 1278 h 2342"/>
              <a:gd name="T28" fmla="*/ 316 w 2654"/>
              <a:gd name="T29" fmla="*/ 1755 h 2342"/>
              <a:gd name="T30" fmla="*/ 593 w 2654"/>
              <a:gd name="T31" fmla="*/ 2235 h 2342"/>
              <a:gd name="T32" fmla="*/ 774 w 2654"/>
              <a:gd name="T33" fmla="*/ 2339 h 2342"/>
              <a:gd name="T34" fmla="*/ 775 w 2654"/>
              <a:gd name="T35" fmla="*/ 2338 h 2342"/>
              <a:gd name="T36" fmla="*/ 776 w 2654"/>
              <a:gd name="T37" fmla="*/ 2338 h 2342"/>
              <a:gd name="T38" fmla="*/ 1327 w 2654"/>
              <a:gd name="T39" fmla="*/ 2338 h 2342"/>
              <a:gd name="T40" fmla="*/ 1881 w 2654"/>
              <a:gd name="T41" fmla="*/ 2338 h 2342"/>
              <a:gd name="T42" fmla="*/ 2061 w 2654"/>
              <a:gd name="T43" fmla="*/ 2234 h 2342"/>
              <a:gd name="T44" fmla="*/ 2062 w 2654"/>
              <a:gd name="T45" fmla="*/ 2233 h 2342"/>
              <a:gd name="T46" fmla="*/ 2062 w 2654"/>
              <a:gd name="T47" fmla="*/ 2231 h 2342"/>
              <a:gd name="T48" fmla="*/ 2337 w 2654"/>
              <a:gd name="T49" fmla="*/ 1755 h 2342"/>
              <a:gd name="T50" fmla="*/ 2615 w 2654"/>
              <a:gd name="T51" fmla="*/ 1274 h 2342"/>
              <a:gd name="T52" fmla="*/ 2614 w 2654"/>
              <a:gd name="T53" fmla="*/ 1067 h 2342"/>
              <a:gd name="T54" fmla="*/ 2613 w 2654"/>
              <a:gd name="T55" fmla="*/ 1066 h 2342"/>
              <a:gd name="T56" fmla="*/ 2613 w 2654"/>
              <a:gd name="T57" fmla="*/ 1064 h 2342"/>
              <a:gd name="T58" fmla="*/ 2337 w 2654"/>
              <a:gd name="T59" fmla="*/ 588 h 2342"/>
              <a:gd name="T60" fmla="*/ 2060 w 2654"/>
              <a:gd name="T61" fmla="*/ 107 h 2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654" h="2342">
                <a:moveTo>
                  <a:pt x="2060" y="107"/>
                </a:moveTo>
                <a:cubicBezTo>
                  <a:pt x="2023" y="46"/>
                  <a:pt x="1953" y="0"/>
                  <a:pt x="1880" y="4"/>
                </a:cubicBezTo>
                <a:lnTo>
                  <a:pt x="1878" y="4"/>
                </a:lnTo>
                <a:lnTo>
                  <a:pt x="1877" y="4"/>
                </a:lnTo>
                <a:cubicBezTo>
                  <a:pt x="1694" y="4"/>
                  <a:pt x="1510" y="4"/>
                  <a:pt x="1327" y="4"/>
                </a:cubicBezTo>
                <a:lnTo>
                  <a:pt x="772" y="4"/>
                </a:lnTo>
                <a:cubicBezTo>
                  <a:pt x="700" y="5"/>
                  <a:pt x="626" y="44"/>
                  <a:pt x="592" y="109"/>
                </a:cubicBezTo>
                <a:lnTo>
                  <a:pt x="592" y="110"/>
                </a:lnTo>
                <a:lnTo>
                  <a:pt x="591" y="111"/>
                </a:lnTo>
                <a:cubicBezTo>
                  <a:pt x="499" y="270"/>
                  <a:pt x="408" y="429"/>
                  <a:pt x="316" y="588"/>
                </a:cubicBezTo>
                <a:lnTo>
                  <a:pt x="39" y="1068"/>
                </a:lnTo>
                <a:cubicBezTo>
                  <a:pt x="4" y="1131"/>
                  <a:pt x="0" y="1215"/>
                  <a:pt x="39" y="1276"/>
                </a:cubicBezTo>
                <a:lnTo>
                  <a:pt x="40" y="1277"/>
                </a:lnTo>
                <a:lnTo>
                  <a:pt x="41" y="1278"/>
                </a:lnTo>
                <a:cubicBezTo>
                  <a:pt x="133" y="1437"/>
                  <a:pt x="224" y="1596"/>
                  <a:pt x="316" y="1755"/>
                </a:cubicBezTo>
                <a:lnTo>
                  <a:pt x="593" y="2235"/>
                </a:lnTo>
                <a:cubicBezTo>
                  <a:pt x="630" y="2297"/>
                  <a:pt x="701" y="2342"/>
                  <a:pt x="774" y="2339"/>
                </a:cubicBezTo>
                <a:lnTo>
                  <a:pt x="775" y="2338"/>
                </a:lnTo>
                <a:lnTo>
                  <a:pt x="776" y="2338"/>
                </a:lnTo>
                <a:cubicBezTo>
                  <a:pt x="960" y="2338"/>
                  <a:pt x="1143" y="2338"/>
                  <a:pt x="1327" y="2338"/>
                </a:cubicBezTo>
                <a:lnTo>
                  <a:pt x="1881" y="2338"/>
                </a:lnTo>
                <a:cubicBezTo>
                  <a:pt x="1953" y="2337"/>
                  <a:pt x="2028" y="2299"/>
                  <a:pt x="2061" y="2234"/>
                </a:cubicBezTo>
                <a:lnTo>
                  <a:pt x="2062" y="2233"/>
                </a:lnTo>
                <a:lnTo>
                  <a:pt x="2062" y="2231"/>
                </a:lnTo>
                <a:cubicBezTo>
                  <a:pt x="2154" y="2073"/>
                  <a:pt x="2246" y="1914"/>
                  <a:pt x="2337" y="1755"/>
                </a:cubicBezTo>
                <a:lnTo>
                  <a:pt x="2615" y="1274"/>
                </a:lnTo>
                <a:cubicBezTo>
                  <a:pt x="2650" y="1212"/>
                  <a:pt x="2654" y="1128"/>
                  <a:pt x="2614" y="1067"/>
                </a:cubicBezTo>
                <a:lnTo>
                  <a:pt x="2613" y="1066"/>
                </a:lnTo>
                <a:lnTo>
                  <a:pt x="2613" y="1064"/>
                </a:lnTo>
                <a:cubicBezTo>
                  <a:pt x="2521" y="906"/>
                  <a:pt x="2429" y="747"/>
                  <a:pt x="2337" y="588"/>
                </a:cubicBezTo>
                <a:lnTo>
                  <a:pt x="2060" y="107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20D3DDC-F7F8-3240-BA62-E75460784DAE}"/>
              </a:ext>
            </a:extLst>
          </p:cNvPr>
          <p:cNvSpPr/>
          <p:nvPr/>
        </p:nvSpPr>
        <p:spPr>
          <a:xfrm>
            <a:off x="3549158" y="3094992"/>
            <a:ext cx="2042316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Century Gothic" panose="020B0502020202020204" pitchFamily="34" charset="0"/>
              </a:rPr>
              <a:t>TITLE 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Century Gothic" panose="020B0502020202020204" pitchFamily="34" charset="0"/>
              </a:rPr>
              <a:t>TITLE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89749F2-8939-B241-9174-B1FFEA4F251A}"/>
              </a:ext>
            </a:extLst>
          </p:cNvPr>
          <p:cNvSpPr/>
          <p:nvPr/>
        </p:nvSpPr>
        <p:spPr>
          <a:xfrm>
            <a:off x="5688426" y="2627957"/>
            <a:ext cx="1907910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FILL IN THE TEXT OF THE DOCUMENT TITLE HEREFILL IN THE TEXT OF THE DOCUMENT TITLE HERE</a:t>
            </a:r>
          </a:p>
          <a:p>
            <a:pPr>
              <a:lnSpc>
                <a:spcPct val="150000"/>
              </a:lnSpc>
            </a:pPr>
            <a:endParaRPr lang="en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33" name="Freeform 13">
            <a:extLst>
              <a:ext uri="{FF2B5EF4-FFF2-40B4-BE49-F238E27FC236}">
                <a16:creationId xmlns:a16="http://schemas.microsoft.com/office/drawing/2014/main" id="{43BDD068-64A2-F54E-90A5-93732C071A6D}"/>
              </a:ext>
            </a:extLst>
          </p:cNvPr>
          <p:cNvSpPr>
            <a:spLocks noEditPoints="1"/>
          </p:cNvSpPr>
          <p:nvPr/>
        </p:nvSpPr>
        <p:spPr bwMode="auto">
          <a:xfrm>
            <a:off x="4294779" y="2452021"/>
            <a:ext cx="551074" cy="551777"/>
          </a:xfrm>
          <a:custGeom>
            <a:avLst/>
            <a:gdLst>
              <a:gd name="T0" fmla="*/ 2702 w 3719"/>
              <a:gd name="T1" fmla="*/ 1860 h 3719"/>
              <a:gd name="T2" fmla="*/ 1860 w 3719"/>
              <a:gd name="T3" fmla="*/ 2702 h 3719"/>
              <a:gd name="T4" fmla="*/ 1017 w 3719"/>
              <a:gd name="T5" fmla="*/ 1860 h 3719"/>
              <a:gd name="T6" fmla="*/ 1860 w 3719"/>
              <a:gd name="T7" fmla="*/ 1017 h 3719"/>
              <a:gd name="T8" fmla="*/ 2155 w 3719"/>
              <a:gd name="T9" fmla="*/ 1071 h 3719"/>
              <a:gd name="T10" fmla="*/ 2397 w 3719"/>
              <a:gd name="T11" fmla="*/ 829 h 3719"/>
              <a:gd name="T12" fmla="*/ 1860 w 3719"/>
              <a:gd name="T13" fmla="*/ 697 h 3719"/>
              <a:gd name="T14" fmla="*/ 697 w 3719"/>
              <a:gd name="T15" fmla="*/ 1860 h 3719"/>
              <a:gd name="T16" fmla="*/ 1860 w 3719"/>
              <a:gd name="T17" fmla="*/ 3022 h 3719"/>
              <a:gd name="T18" fmla="*/ 3022 w 3719"/>
              <a:gd name="T19" fmla="*/ 1860 h 3719"/>
              <a:gd name="T20" fmla="*/ 2889 w 3719"/>
              <a:gd name="T21" fmla="*/ 1322 h 3719"/>
              <a:gd name="T22" fmla="*/ 2649 w 3719"/>
              <a:gd name="T23" fmla="*/ 1564 h 3719"/>
              <a:gd name="T24" fmla="*/ 2702 w 3719"/>
              <a:gd name="T25" fmla="*/ 1860 h 3719"/>
              <a:gd name="T26" fmla="*/ 1860 w 3719"/>
              <a:gd name="T27" fmla="*/ 1337 h 3719"/>
              <a:gd name="T28" fmla="*/ 1337 w 3719"/>
              <a:gd name="T29" fmla="*/ 1860 h 3719"/>
              <a:gd name="T30" fmla="*/ 1860 w 3719"/>
              <a:gd name="T31" fmla="*/ 2383 h 3719"/>
              <a:gd name="T32" fmla="*/ 2383 w 3719"/>
              <a:gd name="T33" fmla="*/ 1860 h 3719"/>
              <a:gd name="T34" fmla="*/ 2302 w 3719"/>
              <a:gd name="T35" fmla="*/ 1581 h 3719"/>
              <a:gd name="T36" fmla="*/ 2897 w 3719"/>
              <a:gd name="T37" fmla="*/ 986 h 3719"/>
              <a:gd name="T38" fmla="*/ 3226 w 3719"/>
              <a:gd name="T39" fmla="*/ 986 h 3719"/>
              <a:gd name="T40" fmla="*/ 3719 w 3719"/>
              <a:gd name="T41" fmla="*/ 493 h 3719"/>
              <a:gd name="T42" fmla="*/ 3243 w 3719"/>
              <a:gd name="T43" fmla="*/ 476 h 3719"/>
              <a:gd name="T44" fmla="*/ 3226 w 3719"/>
              <a:gd name="T45" fmla="*/ 0 h 3719"/>
              <a:gd name="T46" fmla="*/ 2733 w 3719"/>
              <a:gd name="T47" fmla="*/ 493 h 3719"/>
              <a:gd name="T48" fmla="*/ 2733 w 3719"/>
              <a:gd name="T49" fmla="*/ 822 h 3719"/>
              <a:gd name="T50" fmla="*/ 2138 w 3719"/>
              <a:gd name="T51" fmla="*/ 1417 h 3719"/>
              <a:gd name="T52" fmla="*/ 1860 w 3719"/>
              <a:gd name="T53" fmla="*/ 1337 h 3719"/>
              <a:gd name="T54" fmla="*/ 3228 w 3719"/>
              <a:gd name="T55" fmla="*/ 1219 h 3719"/>
              <a:gd name="T56" fmla="*/ 3371 w 3719"/>
              <a:gd name="T57" fmla="*/ 1860 h 3719"/>
              <a:gd name="T58" fmla="*/ 1860 w 3719"/>
              <a:gd name="T59" fmla="*/ 3371 h 3719"/>
              <a:gd name="T60" fmla="*/ 349 w 3719"/>
              <a:gd name="T61" fmla="*/ 1860 h 3719"/>
              <a:gd name="T62" fmla="*/ 1860 w 3719"/>
              <a:gd name="T63" fmla="*/ 349 h 3719"/>
              <a:gd name="T64" fmla="*/ 2500 w 3719"/>
              <a:gd name="T65" fmla="*/ 491 h 3719"/>
              <a:gd name="T66" fmla="*/ 2568 w 3719"/>
              <a:gd name="T67" fmla="*/ 329 h 3719"/>
              <a:gd name="T68" fmla="*/ 2697 w 3719"/>
              <a:gd name="T69" fmla="*/ 200 h 3719"/>
              <a:gd name="T70" fmla="*/ 1860 w 3719"/>
              <a:gd name="T71" fmla="*/ 0 h 3719"/>
              <a:gd name="T72" fmla="*/ 0 w 3719"/>
              <a:gd name="T73" fmla="*/ 1860 h 3719"/>
              <a:gd name="T74" fmla="*/ 1860 w 3719"/>
              <a:gd name="T75" fmla="*/ 3719 h 3719"/>
              <a:gd name="T76" fmla="*/ 3719 w 3719"/>
              <a:gd name="T77" fmla="*/ 1860 h 3719"/>
              <a:gd name="T78" fmla="*/ 3520 w 3719"/>
              <a:gd name="T79" fmla="*/ 1022 h 3719"/>
              <a:gd name="T80" fmla="*/ 3390 w 3719"/>
              <a:gd name="T81" fmla="*/ 1151 h 3719"/>
              <a:gd name="T82" fmla="*/ 3228 w 3719"/>
              <a:gd name="T83" fmla="*/ 1219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719" h="3719">
                <a:moveTo>
                  <a:pt x="2702" y="1860"/>
                </a:moveTo>
                <a:cubicBezTo>
                  <a:pt x="2702" y="2324"/>
                  <a:pt x="2324" y="2702"/>
                  <a:pt x="1860" y="2702"/>
                </a:cubicBezTo>
                <a:cubicBezTo>
                  <a:pt x="1395" y="2702"/>
                  <a:pt x="1017" y="2324"/>
                  <a:pt x="1017" y="1860"/>
                </a:cubicBezTo>
                <a:cubicBezTo>
                  <a:pt x="1017" y="1395"/>
                  <a:pt x="1395" y="1017"/>
                  <a:pt x="1860" y="1017"/>
                </a:cubicBezTo>
                <a:cubicBezTo>
                  <a:pt x="1964" y="1017"/>
                  <a:pt x="2063" y="1036"/>
                  <a:pt x="2155" y="1071"/>
                </a:cubicBezTo>
                <a:lnTo>
                  <a:pt x="2397" y="829"/>
                </a:lnTo>
                <a:cubicBezTo>
                  <a:pt x="2236" y="745"/>
                  <a:pt x="2054" y="697"/>
                  <a:pt x="1860" y="697"/>
                </a:cubicBezTo>
                <a:cubicBezTo>
                  <a:pt x="1218" y="697"/>
                  <a:pt x="697" y="1218"/>
                  <a:pt x="697" y="1860"/>
                </a:cubicBezTo>
                <a:cubicBezTo>
                  <a:pt x="697" y="2501"/>
                  <a:pt x="1218" y="3022"/>
                  <a:pt x="1860" y="3022"/>
                </a:cubicBezTo>
                <a:cubicBezTo>
                  <a:pt x="2501" y="3022"/>
                  <a:pt x="3022" y="2501"/>
                  <a:pt x="3022" y="1860"/>
                </a:cubicBezTo>
                <a:cubicBezTo>
                  <a:pt x="3022" y="1666"/>
                  <a:pt x="2974" y="1483"/>
                  <a:pt x="2889" y="1322"/>
                </a:cubicBezTo>
                <a:lnTo>
                  <a:pt x="2649" y="1564"/>
                </a:lnTo>
                <a:cubicBezTo>
                  <a:pt x="2683" y="1656"/>
                  <a:pt x="2702" y="1756"/>
                  <a:pt x="2702" y="1860"/>
                </a:cubicBezTo>
                <a:close/>
                <a:moveTo>
                  <a:pt x="1860" y="1337"/>
                </a:moveTo>
                <a:cubicBezTo>
                  <a:pt x="1571" y="1337"/>
                  <a:pt x="1337" y="1571"/>
                  <a:pt x="1337" y="1860"/>
                </a:cubicBezTo>
                <a:cubicBezTo>
                  <a:pt x="1337" y="2148"/>
                  <a:pt x="1571" y="2383"/>
                  <a:pt x="1860" y="2383"/>
                </a:cubicBezTo>
                <a:cubicBezTo>
                  <a:pt x="2148" y="2383"/>
                  <a:pt x="2383" y="2148"/>
                  <a:pt x="2383" y="1860"/>
                </a:cubicBezTo>
                <a:cubicBezTo>
                  <a:pt x="2383" y="1757"/>
                  <a:pt x="2353" y="1662"/>
                  <a:pt x="2302" y="1581"/>
                </a:cubicBezTo>
                <a:lnTo>
                  <a:pt x="2897" y="986"/>
                </a:lnTo>
                <a:lnTo>
                  <a:pt x="3226" y="986"/>
                </a:lnTo>
                <a:lnTo>
                  <a:pt x="3719" y="493"/>
                </a:lnTo>
                <a:lnTo>
                  <a:pt x="3243" y="476"/>
                </a:lnTo>
                <a:lnTo>
                  <a:pt x="3226" y="0"/>
                </a:lnTo>
                <a:lnTo>
                  <a:pt x="2733" y="493"/>
                </a:lnTo>
                <a:lnTo>
                  <a:pt x="2733" y="822"/>
                </a:lnTo>
                <a:lnTo>
                  <a:pt x="2138" y="1417"/>
                </a:lnTo>
                <a:cubicBezTo>
                  <a:pt x="2057" y="1366"/>
                  <a:pt x="1962" y="1337"/>
                  <a:pt x="1860" y="1337"/>
                </a:cubicBezTo>
                <a:close/>
                <a:moveTo>
                  <a:pt x="3228" y="1219"/>
                </a:moveTo>
                <a:cubicBezTo>
                  <a:pt x="3319" y="1414"/>
                  <a:pt x="3371" y="1630"/>
                  <a:pt x="3371" y="1860"/>
                </a:cubicBezTo>
                <a:cubicBezTo>
                  <a:pt x="3371" y="2693"/>
                  <a:pt x="2693" y="3371"/>
                  <a:pt x="1860" y="3371"/>
                </a:cubicBezTo>
                <a:cubicBezTo>
                  <a:pt x="1026" y="3371"/>
                  <a:pt x="349" y="2693"/>
                  <a:pt x="349" y="1860"/>
                </a:cubicBezTo>
                <a:cubicBezTo>
                  <a:pt x="349" y="1026"/>
                  <a:pt x="1026" y="349"/>
                  <a:pt x="1860" y="349"/>
                </a:cubicBezTo>
                <a:cubicBezTo>
                  <a:pt x="2089" y="349"/>
                  <a:pt x="2306" y="400"/>
                  <a:pt x="2500" y="491"/>
                </a:cubicBezTo>
                <a:cubicBezTo>
                  <a:pt x="2501" y="430"/>
                  <a:pt x="2525" y="372"/>
                  <a:pt x="2568" y="329"/>
                </a:cubicBezTo>
                <a:lnTo>
                  <a:pt x="2697" y="200"/>
                </a:lnTo>
                <a:cubicBezTo>
                  <a:pt x="2446" y="72"/>
                  <a:pt x="2161" y="0"/>
                  <a:pt x="1860" y="0"/>
                </a:cubicBezTo>
                <a:cubicBezTo>
                  <a:pt x="832" y="0"/>
                  <a:pt x="0" y="832"/>
                  <a:pt x="0" y="1860"/>
                </a:cubicBezTo>
                <a:cubicBezTo>
                  <a:pt x="0" y="2887"/>
                  <a:pt x="832" y="3719"/>
                  <a:pt x="1860" y="3719"/>
                </a:cubicBezTo>
                <a:cubicBezTo>
                  <a:pt x="2887" y="3719"/>
                  <a:pt x="3719" y="2887"/>
                  <a:pt x="3719" y="1860"/>
                </a:cubicBezTo>
                <a:cubicBezTo>
                  <a:pt x="3719" y="1558"/>
                  <a:pt x="3647" y="1273"/>
                  <a:pt x="3520" y="1022"/>
                </a:cubicBezTo>
                <a:lnTo>
                  <a:pt x="3390" y="1151"/>
                </a:lnTo>
                <a:cubicBezTo>
                  <a:pt x="3347" y="1194"/>
                  <a:pt x="3289" y="1219"/>
                  <a:pt x="3228" y="12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75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ŝḷîḓé-AutoShape 6">
            <a:extLst>
              <a:ext uri="{FF2B5EF4-FFF2-40B4-BE49-F238E27FC236}">
                <a16:creationId xmlns:a16="http://schemas.microsoft.com/office/drawing/2014/main" id="{AB11F3A7-A3BB-3247-A206-8DC698ADD6B9}"/>
              </a:ext>
            </a:extLst>
          </p:cNvPr>
          <p:cNvSpPr/>
          <p:nvPr/>
        </p:nvSpPr>
        <p:spPr bwMode="auto">
          <a:xfrm rot="18900000">
            <a:off x="3475611" y="2580890"/>
            <a:ext cx="2210546" cy="737839"/>
          </a:xfrm>
          <a:custGeom>
            <a:avLst/>
            <a:gdLst>
              <a:gd name="T0" fmla="*/ 4132846 w 19679"/>
              <a:gd name="T1" fmla="*/ 1514203 h 19679"/>
              <a:gd name="T2" fmla="*/ 4132846 w 19679"/>
              <a:gd name="T3" fmla="*/ 1514203 h 19679"/>
              <a:gd name="T4" fmla="*/ 4132846 w 19679"/>
              <a:gd name="T5" fmla="*/ 1514203 h 19679"/>
              <a:gd name="T6" fmla="*/ 4132846 w 19679"/>
              <a:gd name="T7" fmla="*/ 1514203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noFill/>
          <a:ln w="6350" cap="flat" cmpd="sng">
            <a:solidFill>
              <a:srgbClr val="006600"/>
            </a:solidFill>
            <a:prstDash val="dash"/>
            <a:miter lim="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îŝḷîḓé-AutoShape 7">
            <a:extLst>
              <a:ext uri="{FF2B5EF4-FFF2-40B4-BE49-F238E27FC236}">
                <a16:creationId xmlns:a16="http://schemas.microsoft.com/office/drawing/2014/main" id="{EB68B7D7-8400-B44A-8E9A-6CCF67294F71}"/>
              </a:ext>
            </a:extLst>
          </p:cNvPr>
          <p:cNvSpPr/>
          <p:nvPr/>
        </p:nvSpPr>
        <p:spPr bwMode="auto">
          <a:xfrm rot="13500000">
            <a:off x="3475824" y="2581102"/>
            <a:ext cx="2210122" cy="737415"/>
          </a:xfrm>
          <a:custGeom>
            <a:avLst/>
            <a:gdLst>
              <a:gd name="T0" fmla="*/ 4132053 w 19679"/>
              <a:gd name="T1" fmla="*/ 1513332 h 19679"/>
              <a:gd name="T2" fmla="*/ 4132053 w 19679"/>
              <a:gd name="T3" fmla="*/ 1513332 h 19679"/>
              <a:gd name="T4" fmla="*/ 4132053 w 19679"/>
              <a:gd name="T5" fmla="*/ 1513332 h 19679"/>
              <a:gd name="T6" fmla="*/ 4132053 w 19679"/>
              <a:gd name="T7" fmla="*/ 1513332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noFill/>
          <a:ln w="6350" cap="flat" cmpd="sng">
            <a:solidFill>
              <a:srgbClr val="006600"/>
            </a:solidFill>
            <a:prstDash val="dash"/>
            <a:miter lim="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îŝḷîḓé-AutoShape 13">
            <a:extLst>
              <a:ext uri="{FF2B5EF4-FFF2-40B4-BE49-F238E27FC236}">
                <a16:creationId xmlns:a16="http://schemas.microsoft.com/office/drawing/2014/main" id="{67B5A384-77F0-234D-941C-E4B6E91E9E13}"/>
              </a:ext>
            </a:extLst>
          </p:cNvPr>
          <p:cNvSpPr/>
          <p:nvPr/>
        </p:nvSpPr>
        <p:spPr bwMode="auto">
          <a:xfrm>
            <a:off x="3972315" y="2825845"/>
            <a:ext cx="86180" cy="86180"/>
          </a:xfrm>
          <a:custGeom>
            <a:avLst/>
            <a:gdLst>
              <a:gd name="T0" fmla="*/ 161123 w 19679"/>
              <a:gd name="T1" fmla="*/ 176861 h 19679"/>
              <a:gd name="T2" fmla="*/ 161123 w 19679"/>
              <a:gd name="T3" fmla="*/ 176861 h 19679"/>
              <a:gd name="T4" fmla="*/ 161123 w 19679"/>
              <a:gd name="T5" fmla="*/ 176861 h 19679"/>
              <a:gd name="T6" fmla="*/ 161123 w 19679"/>
              <a:gd name="T7" fmla="*/ 17686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gradFill flip="none" rotWithShape="1">
            <a:gsLst>
              <a:gs pos="20000">
                <a:srgbClr val="008000"/>
              </a:gs>
              <a:gs pos="100000">
                <a:srgbClr val="FFFF00"/>
              </a:gs>
            </a:gsLst>
            <a:path path="circle">
              <a:fillToRect l="100000" b="100000"/>
            </a:path>
            <a:tileRect t="-100000" r="-10000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id-ID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5" name="îŝḷîḓé-AutoShape 14">
            <a:extLst>
              <a:ext uri="{FF2B5EF4-FFF2-40B4-BE49-F238E27FC236}">
                <a16:creationId xmlns:a16="http://schemas.microsoft.com/office/drawing/2014/main" id="{F9D10D56-6091-224F-8393-B3ADECE6C12C}"/>
              </a:ext>
            </a:extLst>
          </p:cNvPr>
          <p:cNvSpPr/>
          <p:nvPr/>
        </p:nvSpPr>
        <p:spPr bwMode="auto">
          <a:xfrm>
            <a:off x="5103272" y="3003725"/>
            <a:ext cx="86180" cy="86180"/>
          </a:xfrm>
          <a:custGeom>
            <a:avLst/>
            <a:gdLst>
              <a:gd name="T0" fmla="*/ 161123 w 19679"/>
              <a:gd name="T1" fmla="*/ 176860 h 19679"/>
              <a:gd name="T2" fmla="*/ 161123 w 19679"/>
              <a:gd name="T3" fmla="*/ 176860 h 19679"/>
              <a:gd name="T4" fmla="*/ 161123 w 19679"/>
              <a:gd name="T5" fmla="*/ 176860 h 19679"/>
              <a:gd name="T6" fmla="*/ 161123 w 19679"/>
              <a:gd name="T7" fmla="*/ 176860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gradFill flip="none" rotWithShape="1">
            <a:gsLst>
              <a:gs pos="20000">
                <a:srgbClr val="008000"/>
              </a:gs>
              <a:gs pos="100000">
                <a:srgbClr val="FFFF00"/>
              </a:gs>
            </a:gsLst>
            <a:path path="circle">
              <a:fillToRect l="100000" b="100000"/>
            </a:path>
            <a:tileRect t="-100000" r="-10000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id-ID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6" name="îŝḷîḓé-AutoShape 15">
            <a:extLst>
              <a:ext uri="{FF2B5EF4-FFF2-40B4-BE49-F238E27FC236}">
                <a16:creationId xmlns:a16="http://schemas.microsoft.com/office/drawing/2014/main" id="{079D648B-D39E-D948-90E0-D159B034653B}"/>
              </a:ext>
            </a:extLst>
          </p:cNvPr>
          <p:cNvSpPr/>
          <p:nvPr/>
        </p:nvSpPr>
        <p:spPr bwMode="auto">
          <a:xfrm>
            <a:off x="4434207" y="3483448"/>
            <a:ext cx="86180" cy="86180"/>
          </a:xfrm>
          <a:custGeom>
            <a:avLst/>
            <a:gdLst>
              <a:gd name="T0" fmla="*/ 161123 w 19679"/>
              <a:gd name="T1" fmla="*/ 176860 h 19679"/>
              <a:gd name="T2" fmla="*/ 161123 w 19679"/>
              <a:gd name="T3" fmla="*/ 176860 h 19679"/>
              <a:gd name="T4" fmla="*/ 161123 w 19679"/>
              <a:gd name="T5" fmla="*/ 176860 h 19679"/>
              <a:gd name="T6" fmla="*/ 161123 w 19679"/>
              <a:gd name="T7" fmla="*/ 176860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gradFill flip="none" rotWithShape="1">
            <a:gsLst>
              <a:gs pos="20000">
                <a:srgbClr val="008000"/>
              </a:gs>
              <a:gs pos="100000">
                <a:srgbClr val="FFFF00"/>
              </a:gs>
            </a:gsLst>
            <a:path path="circle">
              <a:fillToRect l="100000" b="100000"/>
            </a:path>
            <a:tileRect t="-100000" r="-10000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id-ID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7" name="îŝḷîḓé-AutoShape 16">
            <a:extLst>
              <a:ext uri="{FF2B5EF4-FFF2-40B4-BE49-F238E27FC236}">
                <a16:creationId xmlns:a16="http://schemas.microsoft.com/office/drawing/2014/main" id="{5A34A5A9-A517-0B41-9996-4215E6894176}"/>
              </a:ext>
            </a:extLst>
          </p:cNvPr>
          <p:cNvSpPr/>
          <p:nvPr/>
        </p:nvSpPr>
        <p:spPr bwMode="auto">
          <a:xfrm>
            <a:off x="4640956" y="2352491"/>
            <a:ext cx="86180" cy="85756"/>
          </a:xfrm>
          <a:custGeom>
            <a:avLst/>
            <a:gdLst>
              <a:gd name="T0" fmla="*/ 161123 w 19679"/>
              <a:gd name="T1" fmla="*/ 175989 h 19679"/>
              <a:gd name="T2" fmla="*/ 161123 w 19679"/>
              <a:gd name="T3" fmla="*/ 175989 h 19679"/>
              <a:gd name="T4" fmla="*/ 161123 w 19679"/>
              <a:gd name="T5" fmla="*/ 175989 h 19679"/>
              <a:gd name="T6" fmla="*/ 161123 w 19679"/>
              <a:gd name="T7" fmla="*/ 175989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gradFill flip="none" rotWithShape="1">
            <a:gsLst>
              <a:gs pos="20000">
                <a:srgbClr val="008000"/>
              </a:gs>
              <a:gs pos="100000">
                <a:srgbClr val="FFFF00"/>
              </a:gs>
            </a:gsLst>
            <a:path path="circle">
              <a:fillToRect l="100000" b="100000"/>
            </a:path>
            <a:tileRect t="-100000" r="-10000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id-ID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8" name="îŝḷîḓé-AutoShape 8">
            <a:extLst>
              <a:ext uri="{FF2B5EF4-FFF2-40B4-BE49-F238E27FC236}">
                <a16:creationId xmlns:a16="http://schemas.microsoft.com/office/drawing/2014/main" id="{A338D694-9E17-9349-8DD7-6A3EC6398EC9}"/>
              </a:ext>
            </a:extLst>
          </p:cNvPr>
          <p:cNvSpPr/>
          <p:nvPr/>
        </p:nvSpPr>
        <p:spPr bwMode="auto">
          <a:xfrm>
            <a:off x="3407728" y="1840122"/>
            <a:ext cx="680867" cy="680864"/>
          </a:xfrm>
          <a:custGeom>
            <a:avLst/>
            <a:gdLst>
              <a:gd name="T0" fmla="*/ 825458 w 19679"/>
              <a:gd name="T1" fmla="*/ 906083 h 19679"/>
              <a:gd name="T2" fmla="*/ 825458 w 19679"/>
              <a:gd name="T3" fmla="*/ 906083 h 19679"/>
              <a:gd name="T4" fmla="*/ 825458 w 19679"/>
              <a:gd name="T5" fmla="*/ 906083 h 19679"/>
              <a:gd name="T6" fmla="*/ 825458 w 19679"/>
              <a:gd name="T7" fmla="*/ 906083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gradFill flip="none" rotWithShape="1">
            <a:gsLst>
              <a:gs pos="20000">
                <a:srgbClr val="008000"/>
              </a:gs>
              <a:gs pos="100000">
                <a:srgbClr val="FFFF00"/>
              </a:gs>
            </a:gsLst>
            <a:lin ang="18900000" scaled="1"/>
            <a:tileRect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id-ID" dirty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9" name="îŝḷîḓé-AutoShape 18">
            <a:extLst>
              <a:ext uri="{FF2B5EF4-FFF2-40B4-BE49-F238E27FC236}">
                <a16:creationId xmlns:a16="http://schemas.microsoft.com/office/drawing/2014/main" id="{DB2CB086-981A-2841-B724-1580F08D64B3}"/>
              </a:ext>
            </a:extLst>
          </p:cNvPr>
          <p:cNvSpPr/>
          <p:nvPr/>
        </p:nvSpPr>
        <p:spPr bwMode="auto">
          <a:xfrm>
            <a:off x="3614280" y="2059111"/>
            <a:ext cx="267764" cy="242886"/>
          </a:xfrm>
          <a:custGeom>
            <a:avLst/>
            <a:gdLst>
              <a:gd name="T0" fmla="*/ 324644 w 20518"/>
              <a:gd name="T1" fmla="*/ 294482 h 21600"/>
              <a:gd name="T2" fmla="*/ 324644 w 20518"/>
              <a:gd name="T3" fmla="*/ 294482 h 21600"/>
              <a:gd name="T4" fmla="*/ 324644 w 20518"/>
              <a:gd name="T5" fmla="*/ 294482 h 21600"/>
              <a:gd name="T6" fmla="*/ 324644 w 20518"/>
              <a:gd name="T7" fmla="*/ 29448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518" h="21600">
                <a:moveTo>
                  <a:pt x="8387" y="7104"/>
                </a:moveTo>
                <a:lnTo>
                  <a:pt x="6117" y="8734"/>
                </a:lnTo>
                <a:cubicBezTo>
                  <a:pt x="5879" y="8892"/>
                  <a:pt x="5575" y="8894"/>
                  <a:pt x="5439" y="8618"/>
                </a:cubicBezTo>
                <a:cubicBezTo>
                  <a:pt x="5303" y="8344"/>
                  <a:pt x="5384" y="8089"/>
                  <a:pt x="5620" y="7929"/>
                </a:cubicBezTo>
                <a:lnTo>
                  <a:pt x="7891" y="6205"/>
                </a:lnTo>
                <a:cubicBezTo>
                  <a:pt x="8127" y="6046"/>
                  <a:pt x="8431" y="6140"/>
                  <a:pt x="8569" y="6415"/>
                </a:cubicBezTo>
                <a:cubicBezTo>
                  <a:pt x="8705" y="6690"/>
                  <a:pt x="8624" y="6946"/>
                  <a:pt x="8387" y="7104"/>
                </a:cubicBezTo>
                <a:cubicBezTo>
                  <a:pt x="8387" y="7104"/>
                  <a:pt x="8387" y="7104"/>
                  <a:pt x="8387" y="7104"/>
                </a:cubicBezTo>
                <a:close/>
                <a:moveTo>
                  <a:pt x="8869" y="2876"/>
                </a:moveTo>
                <a:lnTo>
                  <a:pt x="4627" y="7716"/>
                </a:lnTo>
                <a:cubicBezTo>
                  <a:pt x="4627" y="7721"/>
                  <a:pt x="4628" y="7726"/>
                  <a:pt x="4628" y="7734"/>
                </a:cubicBezTo>
                <a:lnTo>
                  <a:pt x="4628" y="13865"/>
                </a:lnTo>
                <a:cubicBezTo>
                  <a:pt x="4628" y="13886"/>
                  <a:pt x="4622" y="13906"/>
                  <a:pt x="4622" y="13927"/>
                </a:cubicBezTo>
                <a:lnTo>
                  <a:pt x="8759" y="18723"/>
                </a:lnTo>
                <a:cubicBezTo>
                  <a:pt x="9999" y="16491"/>
                  <a:pt x="9913" y="13651"/>
                  <a:pt x="9913" y="10799"/>
                </a:cubicBezTo>
                <a:cubicBezTo>
                  <a:pt x="9913" y="7948"/>
                  <a:pt x="10109" y="5106"/>
                  <a:pt x="8869" y="2876"/>
                </a:cubicBezTo>
                <a:cubicBezTo>
                  <a:pt x="8869" y="2876"/>
                  <a:pt x="8869" y="2876"/>
                  <a:pt x="8869" y="2876"/>
                </a:cubicBezTo>
                <a:close/>
                <a:moveTo>
                  <a:pt x="3966" y="8499"/>
                </a:moveTo>
                <a:cubicBezTo>
                  <a:pt x="3966" y="8076"/>
                  <a:pt x="3671" y="7734"/>
                  <a:pt x="3305" y="7734"/>
                </a:cubicBezTo>
                <a:lnTo>
                  <a:pt x="2726" y="7734"/>
                </a:lnTo>
                <a:lnTo>
                  <a:pt x="1983" y="7734"/>
                </a:lnTo>
                <a:cubicBezTo>
                  <a:pt x="1618" y="7734"/>
                  <a:pt x="1322" y="8076"/>
                  <a:pt x="1322" y="8499"/>
                </a:cubicBezTo>
                <a:lnTo>
                  <a:pt x="1322" y="13097"/>
                </a:lnTo>
                <a:cubicBezTo>
                  <a:pt x="1322" y="13523"/>
                  <a:pt x="1618" y="13865"/>
                  <a:pt x="1983" y="13865"/>
                </a:cubicBezTo>
                <a:lnTo>
                  <a:pt x="2726" y="13865"/>
                </a:lnTo>
                <a:lnTo>
                  <a:pt x="3305" y="13865"/>
                </a:lnTo>
                <a:cubicBezTo>
                  <a:pt x="3671" y="13865"/>
                  <a:pt x="3966" y="13523"/>
                  <a:pt x="3966" y="13097"/>
                </a:cubicBezTo>
                <a:lnTo>
                  <a:pt x="3966" y="8499"/>
                </a:lnTo>
                <a:cubicBezTo>
                  <a:pt x="3966" y="8499"/>
                  <a:pt x="3966" y="8499"/>
                  <a:pt x="3966" y="8499"/>
                </a:cubicBezTo>
                <a:close/>
                <a:moveTo>
                  <a:pt x="4084" y="15397"/>
                </a:moveTo>
                <a:lnTo>
                  <a:pt x="3305" y="15397"/>
                </a:lnTo>
                <a:lnTo>
                  <a:pt x="2726" y="15397"/>
                </a:lnTo>
                <a:lnTo>
                  <a:pt x="1322" y="15397"/>
                </a:lnTo>
                <a:cubicBezTo>
                  <a:pt x="591" y="15397"/>
                  <a:pt x="0" y="14711"/>
                  <a:pt x="0" y="13865"/>
                </a:cubicBezTo>
                <a:lnTo>
                  <a:pt x="0" y="7734"/>
                </a:lnTo>
                <a:cubicBezTo>
                  <a:pt x="0" y="6886"/>
                  <a:pt x="591" y="6200"/>
                  <a:pt x="1322" y="6200"/>
                </a:cubicBezTo>
                <a:lnTo>
                  <a:pt x="2726" y="6200"/>
                </a:lnTo>
                <a:lnTo>
                  <a:pt x="3305" y="6200"/>
                </a:lnTo>
                <a:lnTo>
                  <a:pt x="4084" y="6200"/>
                </a:lnTo>
                <a:lnTo>
                  <a:pt x="9335" y="0"/>
                </a:lnTo>
                <a:cubicBezTo>
                  <a:pt x="10572" y="3311"/>
                  <a:pt x="11239" y="6960"/>
                  <a:pt x="11239" y="10799"/>
                </a:cubicBezTo>
                <a:cubicBezTo>
                  <a:pt x="11239" y="14636"/>
                  <a:pt x="10572" y="18287"/>
                  <a:pt x="9335" y="21600"/>
                </a:cubicBezTo>
                <a:lnTo>
                  <a:pt x="4084" y="15397"/>
                </a:lnTo>
                <a:cubicBezTo>
                  <a:pt x="4084" y="15397"/>
                  <a:pt x="4084" y="15397"/>
                  <a:pt x="4084" y="15397"/>
                </a:cubicBezTo>
                <a:close/>
                <a:moveTo>
                  <a:pt x="13502" y="16488"/>
                </a:moveTo>
                <a:lnTo>
                  <a:pt x="12972" y="15875"/>
                </a:lnTo>
                <a:cubicBezTo>
                  <a:pt x="14956" y="12888"/>
                  <a:pt x="14954" y="8710"/>
                  <a:pt x="12971" y="5725"/>
                </a:cubicBezTo>
                <a:lnTo>
                  <a:pt x="13501" y="5111"/>
                </a:lnTo>
                <a:cubicBezTo>
                  <a:pt x="15768" y="8439"/>
                  <a:pt x="15769" y="13159"/>
                  <a:pt x="13502" y="16488"/>
                </a:cubicBezTo>
                <a:cubicBezTo>
                  <a:pt x="13502" y="16488"/>
                  <a:pt x="13502" y="16488"/>
                  <a:pt x="13502" y="16488"/>
                </a:cubicBezTo>
                <a:close/>
                <a:moveTo>
                  <a:pt x="15404" y="18692"/>
                </a:moveTo>
                <a:lnTo>
                  <a:pt x="14825" y="18023"/>
                </a:lnTo>
                <a:cubicBezTo>
                  <a:pt x="17837" y="13847"/>
                  <a:pt x="17840" y="7746"/>
                  <a:pt x="14832" y="3568"/>
                </a:cubicBezTo>
                <a:lnTo>
                  <a:pt x="15411" y="2897"/>
                </a:lnTo>
                <a:cubicBezTo>
                  <a:pt x="18682" y="7419"/>
                  <a:pt x="18679" y="14171"/>
                  <a:pt x="15404" y="18692"/>
                </a:cubicBezTo>
                <a:cubicBezTo>
                  <a:pt x="15404" y="18692"/>
                  <a:pt x="15404" y="18692"/>
                  <a:pt x="15404" y="18692"/>
                </a:cubicBezTo>
                <a:close/>
                <a:moveTo>
                  <a:pt x="17273" y="20861"/>
                </a:moveTo>
                <a:lnTo>
                  <a:pt x="16726" y="20225"/>
                </a:lnTo>
                <a:cubicBezTo>
                  <a:pt x="20777" y="14823"/>
                  <a:pt x="20778" y="6770"/>
                  <a:pt x="16731" y="1367"/>
                </a:cubicBezTo>
                <a:lnTo>
                  <a:pt x="17281" y="729"/>
                </a:lnTo>
                <a:cubicBezTo>
                  <a:pt x="21599" y="6497"/>
                  <a:pt x="21597" y="15093"/>
                  <a:pt x="17273" y="20861"/>
                </a:cubicBezTo>
                <a:cubicBezTo>
                  <a:pt x="17273" y="20861"/>
                  <a:pt x="17273" y="20861"/>
                  <a:pt x="17273" y="208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îŝḷîḓé-AutoShape 12">
            <a:extLst>
              <a:ext uri="{FF2B5EF4-FFF2-40B4-BE49-F238E27FC236}">
                <a16:creationId xmlns:a16="http://schemas.microsoft.com/office/drawing/2014/main" id="{F7ECF1F1-73B6-774B-BDB8-A66F10A006A9}"/>
              </a:ext>
            </a:extLst>
          </p:cNvPr>
          <p:cNvSpPr/>
          <p:nvPr/>
        </p:nvSpPr>
        <p:spPr bwMode="auto">
          <a:xfrm>
            <a:off x="5070626" y="1840122"/>
            <a:ext cx="680867" cy="680864"/>
          </a:xfrm>
          <a:custGeom>
            <a:avLst/>
            <a:gdLst>
              <a:gd name="T0" fmla="*/ 825458 w 19679"/>
              <a:gd name="T1" fmla="*/ 906083 h 19679"/>
              <a:gd name="T2" fmla="*/ 825458 w 19679"/>
              <a:gd name="T3" fmla="*/ 906083 h 19679"/>
              <a:gd name="T4" fmla="*/ 825458 w 19679"/>
              <a:gd name="T5" fmla="*/ 906083 h 19679"/>
              <a:gd name="T6" fmla="*/ 825458 w 19679"/>
              <a:gd name="T7" fmla="*/ 906083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gradFill flip="none" rotWithShape="1">
            <a:gsLst>
              <a:gs pos="20000">
                <a:srgbClr val="008000"/>
              </a:gs>
              <a:gs pos="100000">
                <a:srgbClr val="FFFF00"/>
              </a:gs>
            </a:gsLst>
            <a:lin ang="18900000" scaled="1"/>
            <a:tileRect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id-ID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1" name="îŝḷîḓé-AutoShape 19">
            <a:extLst>
              <a:ext uri="{FF2B5EF4-FFF2-40B4-BE49-F238E27FC236}">
                <a16:creationId xmlns:a16="http://schemas.microsoft.com/office/drawing/2014/main" id="{3261F741-06BC-7C49-A2B1-66D8810822FA}"/>
              </a:ext>
            </a:extLst>
          </p:cNvPr>
          <p:cNvSpPr/>
          <p:nvPr/>
        </p:nvSpPr>
        <p:spPr bwMode="auto">
          <a:xfrm>
            <a:off x="5307621" y="2029978"/>
            <a:ext cx="206879" cy="301152"/>
          </a:xfrm>
          <a:custGeom>
            <a:avLst/>
            <a:gdLst>
              <a:gd name="T0" fmla="*/ 250825 w 21600"/>
              <a:gd name="T1" fmla="*/ 365125 h 21600"/>
              <a:gd name="T2" fmla="*/ 250825 w 21600"/>
              <a:gd name="T3" fmla="*/ 365125 h 21600"/>
              <a:gd name="T4" fmla="*/ 250825 w 21600"/>
              <a:gd name="T5" fmla="*/ 365125 h 21600"/>
              <a:gd name="T6" fmla="*/ 250825 w 21600"/>
              <a:gd name="T7" fmla="*/ 3651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5712" y="7438"/>
                </a:moveTo>
                <a:cubicBezTo>
                  <a:pt x="15705" y="5571"/>
                  <a:pt x="13513" y="4060"/>
                  <a:pt x="10803" y="4052"/>
                </a:cubicBezTo>
                <a:lnTo>
                  <a:pt x="10803" y="3317"/>
                </a:lnTo>
                <a:cubicBezTo>
                  <a:pt x="14101" y="3325"/>
                  <a:pt x="16772" y="5166"/>
                  <a:pt x="16777" y="7438"/>
                </a:cubicBezTo>
                <a:lnTo>
                  <a:pt x="15712" y="7438"/>
                </a:lnTo>
                <a:cubicBezTo>
                  <a:pt x="15712" y="7438"/>
                  <a:pt x="15712" y="7438"/>
                  <a:pt x="15712" y="7438"/>
                </a:cubicBezTo>
                <a:close/>
                <a:moveTo>
                  <a:pt x="10799" y="1441"/>
                </a:moveTo>
                <a:cubicBezTo>
                  <a:pt x="5973" y="1441"/>
                  <a:pt x="2060" y="4136"/>
                  <a:pt x="2060" y="7460"/>
                </a:cubicBezTo>
                <a:cubicBezTo>
                  <a:pt x="2060" y="9178"/>
                  <a:pt x="3116" y="10719"/>
                  <a:pt x="4791" y="11813"/>
                </a:cubicBezTo>
                <a:cubicBezTo>
                  <a:pt x="4630" y="11707"/>
                  <a:pt x="4466" y="11599"/>
                  <a:pt x="4316" y="11485"/>
                </a:cubicBezTo>
                <a:lnTo>
                  <a:pt x="4224" y="11485"/>
                </a:lnTo>
                <a:cubicBezTo>
                  <a:pt x="5161" y="12281"/>
                  <a:pt x="5887" y="13197"/>
                  <a:pt x="6332" y="14205"/>
                </a:cubicBezTo>
                <a:cubicBezTo>
                  <a:pt x="6529" y="14268"/>
                  <a:pt x="6734" y="14319"/>
                  <a:pt x="6938" y="14372"/>
                </a:cubicBezTo>
                <a:cubicBezTo>
                  <a:pt x="6978" y="14459"/>
                  <a:pt x="7038" y="14540"/>
                  <a:pt x="7122" y="14609"/>
                </a:cubicBezTo>
                <a:cubicBezTo>
                  <a:pt x="6958" y="14685"/>
                  <a:pt x="6858" y="14770"/>
                  <a:pt x="6858" y="14857"/>
                </a:cubicBezTo>
                <a:cubicBezTo>
                  <a:pt x="6858" y="15248"/>
                  <a:pt x="8624" y="15565"/>
                  <a:pt x="10799" y="15565"/>
                </a:cubicBezTo>
                <a:cubicBezTo>
                  <a:pt x="12975" y="15565"/>
                  <a:pt x="14741" y="15248"/>
                  <a:pt x="14741" y="14857"/>
                </a:cubicBezTo>
                <a:cubicBezTo>
                  <a:pt x="14741" y="14770"/>
                  <a:pt x="14639" y="14685"/>
                  <a:pt x="14478" y="14609"/>
                </a:cubicBezTo>
                <a:cubicBezTo>
                  <a:pt x="14561" y="14540"/>
                  <a:pt x="14621" y="14459"/>
                  <a:pt x="14661" y="14372"/>
                </a:cubicBezTo>
                <a:cubicBezTo>
                  <a:pt x="14866" y="14319"/>
                  <a:pt x="15070" y="14268"/>
                  <a:pt x="15267" y="14205"/>
                </a:cubicBezTo>
                <a:cubicBezTo>
                  <a:pt x="15712" y="13197"/>
                  <a:pt x="16439" y="12281"/>
                  <a:pt x="17375" y="11485"/>
                </a:cubicBezTo>
                <a:lnTo>
                  <a:pt x="17283" y="11485"/>
                </a:lnTo>
                <a:cubicBezTo>
                  <a:pt x="17133" y="11599"/>
                  <a:pt x="16969" y="11707"/>
                  <a:pt x="16806" y="11813"/>
                </a:cubicBezTo>
                <a:cubicBezTo>
                  <a:pt x="18483" y="10719"/>
                  <a:pt x="19539" y="9178"/>
                  <a:pt x="19539" y="7460"/>
                </a:cubicBezTo>
                <a:cubicBezTo>
                  <a:pt x="19539" y="4136"/>
                  <a:pt x="15626" y="1441"/>
                  <a:pt x="10799" y="1441"/>
                </a:cubicBezTo>
                <a:cubicBezTo>
                  <a:pt x="10799" y="1441"/>
                  <a:pt x="10799" y="1441"/>
                  <a:pt x="10799" y="1441"/>
                </a:cubicBezTo>
                <a:close/>
                <a:moveTo>
                  <a:pt x="7861" y="17073"/>
                </a:moveTo>
                <a:lnTo>
                  <a:pt x="12562" y="16205"/>
                </a:lnTo>
                <a:lnTo>
                  <a:pt x="8842" y="16205"/>
                </a:lnTo>
                <a:cubicBezTo>
                  <a:pt x="8299" y="16205"/>
                  <a:pt x="7861" y="16506"/>
                  <a:pt x="7861" y="16880"/>
                </a:cubicBezTo>
                <a:lnTo>
                  <a:pt x="7861" y="17073"/>
                </a:lnTo>
                <a:cubicBezTo>
                  <a:pt x="7861" y="17073"/>
                  <a:pt x="7861" y="17073"/>
                  <a:pt x="7861" y="17073"/>
                </a:cubicBezTo>
                <a:close/>
                <a:moveTo>
                  <a:pt x="7861" y="18759"/>
                </a:moveTo>
                <a:lnTo>
                  <a:pt x="13738" y="17675"/>
                </a:lnTo>
                <a:lnTo>
                  <a:pt x="13738" y="16985"/>
                </a:lnTo>
                <a:lnTo>
                  <a:pt x="7861" y="18068"/>
                </a:lnTo>
                <a:lnTo>
                  <a:pt x="7861" y="18759"/>
                </a:lnTo>
                <a:cubicBezTo>
                  <a:pt x="7861" y="18759"/>
                  <a:pt x="7861" y="18759"/>
                  <a:pt x="7861" y="18759"/>
                </a:cubicBezTo>
                <a:close/>
                <a:moveTo>
                  <a:pt x="8842" y="19577"/>
                </a:moveTo>
                <a:lnTo>
                  <a:pt x="12757" y="19577"/>
                </a:lnTo>
                <a:cubicBezTo>
                  <a:pt x="13297" y="19577"/>
                  <a:pt x="13738" y="19275"/>
                  <a:pt x="13738" y="18903"/>
                </a:cubicBezTo>
                <a:lnTo>
                  <a:pt x="13738" y="18670"/>
                </a:lnTo>
                <a:lnTo>
                  <a:pt x="8833" y="19575"/>
                </a:lnTo>
                <a:cubicBezTo>
                  <a:pt x="8835" y="19575"/>
                  <a:pt x="8838" y="19577"/>
                  <a:pt x="8842" y="19577"/>
                </a:cubicBezTo>
                <a:cubicBezTo>
                  <a:pt x="8842" y="19577"/>
                  <a:pt x="8842" y="19577"/>
                  <a:pt x="8842" y="19577"/>
                </a:cubicBezTo>
                <a:close/>
                <a:moveTo>
                  <a:pt x="19625" y="11693"/>
                </a:moveTo>
                <a:cubicBezTo>
                  <a:pt x="18120" y="12700"/>
                  <a:pt x="17092" y="14035"/>
                  <a:pt x="16765" y="15531"/>
                </a:cubicBezTo>
                <a:lnTo>
                  <a:pt x="16674" y="15531"/>
                </a:lnTo>
                <a:cubicBezTo>
                  <a:pt x="16674" y="15806"/>
                  <a:pt x="16311" y="16061"/>
                  <a:pt x="15694" y="16275"/>
                </a:cubicBezTo>
                <a:lnTo>
                  <a:pt x="15694" y="19577"/>
                </a:lnTo>
                <a:cubicBezTo>
                  <a:pt x="15694" y="20323"/>
                  <a:pt x="14818" y="20926"/>
                  <a:pt x="13738" y="20926"/>
                </a:cubicBezTo>
                <a:lnTo>
                  <a:pt x="12757" y="20926"/>
                </a:lnTo>
                <a:cubicBezTo>
                  <a:pt x="12757" y="21298"/>
                  <a:pt x="12319" y="21599"/>
                  <a:pt x="11779" y="21599"/>
                </a:cubicBezTo>
                <a:lnTo>
                  <a:pt x="9820" y="21599"/>
                </a:lnTo>
                <a:cubicBezTo>
                  <a:pt x="9280" y="21599"/>
                  <a:pt x="8842" y="21298"/>
                  <a:pt x="8842" y="20926"/>
                </a:cubicBezTo>
                <a:lnTo>
                  <a:pt x="7861" y="20926"/>
                </a:lnTo>
                <a:cubicBezTo>
                  <a:pt x="6781" y="20926"/>
                  <a:pt x="5905" y="20323"/>
                  <a:pt x="5905" y="19577"/>
                </a:cubicBezTo>
                <a:lnTo>
                  <a:pt x="5905" y="16275"/>
                </a:lnTo>
                <a:cubicBezTo>
                  <a:pt x="5288" y="16061"/>
                  <a:pt x="4925" y="15806"/>
                  <a:pt x="4925" y="15531"/>
                </a:cubicBezTo>
                <a:lnTo>
                  <a:pt x="4834" y="15531"/>
                </a:lnTo>
                <a:cubicBezTo>
                  <a:pt x="4507" y="14035"/>
                  <a:pt x="3479" y="12700"/>
                  <a:pt x="1974" y="11693"/>
                </a:cubicBezTo>
                <a:cubicBezTo>
                  <a:pt x="740" y="10488"/>
                  <a:pt x="0" y="9026"/>
                  <a:pt x="0" y="7438"/>
                </a:cubicBezTo>
                <a:cubicBezTo>
                  <a:pt x="0" y="3329"/>
                  <a:pt x="4834" y="0"/>
                  <a:pt x="10799" y="0"/>
                </a:cubicBezTo>
                <a:cubicBezTo>
                  <a:pt x="16765" y="0"/>
                  <a:pt x="21600" y="3329"/>
                  <a:pt x="21600" y="7438"/>
                </a:cubicBezTo>
                <a:cubicBezTo>
                  <a:pt x="21600" y="9026"/>
                  <a:pt x="20859" y="10488"/>
                  <a:pt x="19625" y="11693"/>
                </a:cubicBezTo>
                <a:cubicBezTo>
                  <a:pt x="19625" y="11693"/>
                  <a:pt x="19625" y="11693"/>
                  <a:pt x="19625" y="116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îŝḷîḓé-AutoShape 9">
            <a:extLst>
              <a:ext uri="{FF2B5EF4-FFF2-40B4-BE49-F238E27FC236}">
                <a16:creationId xmlns:a16="http://schemas.microsoft.com/office/drawing/2014/main" id="{A63E2DC2-A1BB-1641-AC1D-15EBF8499265}"/>
              </a:ext>
            </a:extLst>
          </p:cNvPr>
          <p:cNvSpPr/>
          <p:nvPr/>
        </p:nvSpPr>
        <p:spPr bwMode="auto">
          <a:xfrm>
            <a:off x="5070626" y="3386273"/>
            <a:ext cx="680867" cy="680864"/>
          </a:xfrm>
          <a:custGeom>
            <a:avLst/>
            <a:gdLst>
              <a:gd name="T0" fmla="*/ 825458 w 19679"/>
              <a:gd name="T1" fmla="*/ 906083 h 19679"/>
              <a:gd name="T2" fmla="*/ 825458 w 19679"/>
              <a:gd name="T3" fmla="*/ 906083 h 19679"/>
              <a:gd name="T4" fmla="*/ 825458 w 19679"/>
              <a:gd name="T5" fmla="*/ 906083 h 19679"/>
              <a:gd name="T6" fmla="*/ 825458 w 19679"/>
              <a:gd name="T7" fmla="*/ 906083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gradFill flip="none" rotWithShape="1">
            <a:gsLst>
              <a:gs pos="20000">
                <a:srgbClr val="008000"/>
              </a:gs>
              <a:gs pos="100000">
                <a:srgbClr val="FFFF00"/>
              </a:gs>
            </a:gsLst>
            <a:lin ang="18900000" scaled="1"/>
            <a:tileRect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id-ID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3" name="îŝḷîḓé-AutoShape 20">
            <a:extLst>
              <a:ext uri="{FF2B5EF4-FFF2-40B4-BE49-F238E27FC236}">
                <a16:creationId xmlns:a16="http://schemas.microsoft.com/office/drawing/2014/main" id="{7A6FBAC9-49D0-5748-8FE7-6664646D5C9D}"/>
              </a:ext>
            </a:extLst>
          </p:cNvPr>
          <p:cNvSpPr/>
          <p:nvPr/>
        </p:nvSpPr>
        <p:spPr bwMode="auto">
          <a:xfrm>
            <a:off x="5278815" y="3594134"/>
            <a:ext cx="264490" cy="265144"/>
          </a:xfrm>
          <a:custGeom>
            <a:avLst/>
            <a:gdLst>
              <a:gd name="T0" fmla="*/ 320675 w 21430"/>
              <a:gd name="T1" fmla="*/ 321469 h 21430"/>
              <a:gd name="T2" fmla="*/ 320675 w 21430"/>
              <a:gd name="T3" fmla="*/ 321469 h 21430"/>
              <a:gd name="T4" fmla="*/ 320675 w 21430"/>
              <a:gd name="T5" fmla="*/ 321469 h 21430"/>
              <a:gd name="T6" fmla="*/ 320675 w 21430"/>
              <a:gd name="T7" fmla="*/ 321469 h 214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30" h="21430">
                <a:moveTo>
                  <a:pt x="16377" y="4093"/>
                </a:moveTo>
                <a:cubicBezTo>
                  <a:pt x="15846" y="4093"/>
                  <a:pt x="15415" y="4522"/>
                  <a:pt x="15415" y="5054"/>
                </a:cubicBezTo>
                <a:cubicBezTo>
                  <a:pt x="15415" y="5583"/>
                  <a:pt x="15846" y="6014"/>
                  <a:pt x="16377" y="6014"/>
                </a:cubicBezTo>
                <a:cubicBezTo>
                  <a:pt x="16907" y="6014"/>
                  <a:pt x="17337" y="5583"/>
                  <a:pt x="17337" y="5054"/>
                </a:cubicBezTo>
                <a:cubicBezTo>
                  <a:pt x="17337" y="4522"/>
                  <a:pt x="16907" y="4093"/>
                  <a:pt x="16377" y="4093"/>
                </a:cubicBezTo>
                <a:cubicBezTo>
                  <a:pt x="16377" y="4093"/>
                  <a:pt x="16377" y="4093"/>
                  <a:pt x="16377" y="4093"/>
                </a:cubicBezTo>
                <a:close/>
                <a:moveTo>
                  <a:pt x="16377" y="6745"/>
                </a:moveTo>
                <a:cubicBezTo>
                  <a:pt x="15441" y="6745"/>
                  <a:pt x="14685" y="5988"/>
                  <a:pt x="14685" y="5054"/>
                </a:cubicBezTo>
                <a:cubicBezTo>
                  <a:pt x="14685" y="4120"/>
                  <a:pt x="15441" y="3362"/>
                  <a:pt x="16377" y="3362"/>
                </a:cubicBezTo>
                <a:cubicBezTo>
                  <a:pt x="17311" y="3362"/>
                  <a:pt x="18067" y="4120"/>
                  <a:pt x="18067" y="5054"/>
                </a:cubicBezTo>
                <a:cubicBezTo>
                  <a:pt x="18067" y="5988"/>
                  <a:pt x="17311" y="6745"/>
                  <a:pt x="16377" y="6745"/>
                </a:cubicBezTo>
                <a:cubicBezTo>
                  <a:pt x="16377" y="6745"/>
                  <a:pt x="16377" y="6745"/>
                  <a:pt x="16377" y="6745"/>
                </a:cubicBezTo>
                <a:close/>
                <a:moveTo>
                  <a:pt x="15333" y="1442"/>
                </a:moveTo>
                <a:cubicBezTo>
                  <a:pt x="12760" y="1442"/>
                  <a:pt x="10675" y="3525"/>
                  <a:pt x="10675" y="6098"/>
                </a:cubicBezTo>
                <a:cubicBezTo>
                  <a:pt x="10675" y="6795"/>
                  <a:pt x="10841" y="7451"/>
                  <a:pt x="11115" y="8046"/>
                </a:cubicBezTo>
                <a:lnTo>
                  <a:pt x="1710" y="17452"/>
                </a:lnTo>
                <a:cubicBezTo>
                  <a:pt x="1571" y="17590"/>
                  <a:pt x="1515" y="17705"/>
                  <a:pt x="1431" y="17957"/>
                </a:cubicBezTo>
                <a:cubicBezTo>
                  <a:pt x="1431" y="17957"/>
                  <a:pt x="1338" y="18447"/>
                  <a:pt x="1346" y="18943"/>
                </a:cubicBezTo>
                <a:lnTo>
                  <a:pt x="11129" y="9160"/>
                </a:lnTo>
                <a:cubicBezTo>
                  <a:pt x="11259" y="9030"/>
                  <a:pt x="11470" y="9030"/>
                  <a:pt x="11601" y="9160"/>
                </a:cubicBezTo>
                <a:cubicBezTo>
                  <a:pt x="11732" y="9290"/>
                  <a:pt x="11732" y="9502"/>
                  <a:pt x="11601" y="9632"/>
                </a:cubicBezTo>
                <a:lnTo>
                  <a:pt x="1565" y="19669"/>
                </a:lnTo>
                <a:cubicBezTo>
                  <a:pt x="1546" y="19688"/>
                  <a:pt x="1519" y="19683"/>
                  <a:pt x="1498" y="19697"/>
                </a:cubicBezTo>
                <a:cubicBezTo>
                  <a:pt x="1526" y="19748"/>
                  <a:pt x="1552" y="19801"/>
                  <a:pt x="1589" y="19840"/>
                </a:cubicBezTo>
                <a:cubicBezTo>
                  <a:pt x="2031" y="20281"/>
                  <a:pt x="3474" y="19998"/>
                  <a:pt x="3474" y="19998"/>
                </a:cubicBezTo>
                <a:cubicBezTo>
                  <a:pt x="3614" y="19859"/>
                  <a:pt x="3838" y="19859"/>
                  <a:pt x="3977" y="19719"/>
                </a:cubicBezTo>
                <a:lnTo>
                  <a:pt x="4947" y="18751"/>
                </a:lnTo>
                <a:lnTo>
                  <a:pt x="6019" y="18751"/>
                </a:lnTo>
                <a:lnTo>
                  <a:pt x="6019" y="17677"/>
                </a:lnTo>
                <a:lnTo>
                  <a:pt x="6952" y="16747"/>
                </a:lnTo>
                <a:lnTo>
                  <a:pt x="8023" y="16747"/>
                </a:lnTo>
                <a:lnTo>
                  <a:pt x="8023" y="15673"/>
                </a:lnTo>
                <a:lnTo>
                  <a:pt x="8956" y="14742"/>
                </a:lnTo>
                <a:lnTo>
                  <a:pt x="10028" y="14742"/>
                </a:lnTo>
                <a:lnTo>
                  <a:pt x="10028" y="13669"/>
                </a:lnTo>
                <a:lnTo>
                  <a:pt x="13384" y="10314"/>
                </a:lnTo>
                <a:cubicBezTo>
                  <a:pt x="13978" y="10590"/>
                  <a:pt x="14634" y="10753"/>
                  <a:pt x="15333" y="10753"/>
                </a:cubicBezTo>
                <a:cubicBezTo>
                  <a:pt x="17904" y="10753"/>
                  <a:pt x="19989" y="8669"/>
                  <a:pt x="19989" y="6098"/>
                </a:cubicBezTo>
                <a:cubicBezTo>
                  <a:pt x="19989" y="3525"/>
                  <a:pt x="17904" y="1442"/>
                  <a:pt x="15333" y="1442"/>
                </a:cubicBezTo>
                <a:cubicBezTo>
                  <a:pt x="15333" y="1442"/>
                  <a:pt x="15333" y="1442"/>
                  <a:pt x="15333" y="1442"/>
                </a:cubicBezTo>
                <a:close/>
                <a:moveTo>
                  <a:pt x="15373" y="12111"/>
                </a:moveTo>
                <a:cubicBezTo>
                  <a:pt x="14825" y="12111"/>
                  <a:pt x="14293" y="12032"/>
                  <a:pt x="13789" y="11893"/>
                </a:cubicBezTo>
                <a:lnTo>
                  <a:pt x="11357" y="14324"/>
                </a:lnTo>
                <a:lnTo>
                  <a:pt x="11365" y="14324"/>
                </a:lnTo>
                <a:lnTo>
                  <a:pt x="11365" y="16077"/>
                </a:lnTo>
                <a:lnTo>
                  <a:pt x="9611" y="16077"/>
                </a:lnTo>
                <a:lnTo>
                  <a:pt x="9611" y="16071"/>
                </a:lnTo>
                <a:lnTo>
                  <a:pt x="9353" y="16329"/>
                </a:lnTo>
                <a:lnTo>
                  <a:pt x="9360" y="16329"/>
                </a:lnTo>
                <a:lnTo>
                  <a:pt x="9360" y="18082"/>
                </a:lnTo>
                <a:lnTo>
                  <a:pt x="7607" y="18082"/>
                </a:lnTo>
                <a:lnTo>
                  <a:pt x="7607" y="18075"/>
                </a:lnTo>
                <a:lnTo>
                  <a:pt x="7348" y="18332"/>
                </a:lnTo>
                <a:lnTo>
                  <a:pt x="7356" y="18332"/>
                </a:lnTo>
                <a:lnTo>
                  <a:pt x="7356" y="20088"/>
                </a:lnTo>
                <a:lnTo>
                  <a:pt x="5603" y="20088"/>
                </a:lnTo>
                <a:lnTo>
                  <a:pt x="5603" y="20080"/>
                </a:lnTo>
                <a:lnTo>
                  <a:pt x="4507" y="21173"/>
                </a:lnTo>
                <a:cubicBezTo>
                  <a:pt x="4247" y="21435"/>
                  <a:pt x="3601" y="21397"/>
                  <a:pt x="3339" y="21397"/>
                </a:cubicBezTo>
                <a:cubicBezTo>
                  <a:pt x="3339" y="21397"/>
                  <a:pt x="1038" y="21600"/>
                  <a:pt x="434" y="20995"/>
                </a:cubicBezTo>
                <a:cubicBezTo>
                  <a:pt x="-170" y="20391"/>
                  <a:pt x="32" y="18090"/>
                  <a:pt x="32" y="18090"/>
                </a:cubicBezTo>
                <a:cubicBezTo>
                  <a:pt x="32" y="17718"/>
                  <a:pt x="-6" y="17183"/>
                  <a:pt x="256" y="16922"/>
                </a:cubicBezTo>
                <a:lnTo>
                  <a:pt x="9535" y="7642"/>
                </a:lnTo>
                <a:cubicBezTo>
                  <a:pt x="9399" y="7135"/>
                  <a:pt x="9318" y="6606"/>
                  <a:pt x="9318" y="6056"/>
                </a:cubicBezTo>
                <a:cubicBezTo>
                  <a:pt x="9318" y="2712"/>
                  <a:pt x="12029" y="0"/>
                  <a:pt x="15373" y="0"/>
                </a:cubicBezTo>
                <a:cubicBezTo>
                  <a:pt x="18719" y="0"/>
                  <a:pt x="21430" y="2712"/>
                  <a:pt x="21430" y="6056"/>
                </a:cubicBezTo>
                <a:cubicBezTo>
                  <a:pt x="21430" y="9400"/>
                  <a:pt x="18719" y="12111"/>
                  <a:pt x="15373" y="12111"/>
                </a:cubicBezTo>
                <a:cubicBezTo>
                  <a:pt x="15373" y="12111"/>
                  <a:pt x="15373" y="12111"/>
                  <a:pt x="15373" y="121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1954" tIns="51954" rIns="51954" bIns="5195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îŝḷîḓé-AutoShape 11">
            <a:extLst>
              <a:ext uri="{FF2B5EF4-FFF2-40B4-BE49-F238E27FC236}">
                <a16:creationId xmlns:a16="http://schemas.microsoft.com/office/drawing/2014/main" id="{F549F03D-DBDB-224A-AE67-FDE1AA1DD865}"/>
              </a:ext>
            </a:extLst>
          </p:cNvPr>
          <p:cNvSpPr/>
          <p:nvPr/>
        </p:nvSpPr>
        <p:spPr bwMode="auto">
          <a:xfrm>
            <a:off x="3407728" y="3396463"/>
            <a:ext cx="680867" cy="680864"/>
          </a:xfrm>
          <a:custGeom>
            <a:avLst/>
            <a:gdLst>
              <a:gd name="T0" fmla="*/ 825458 w 19679"/>
              <a:gd name="T1" fmla="*/ 906083 h 19679"/>
              <a:gd name="T2" fmla="*/ 825458 w 19679"/>
              <a:gd name="T3" fmla="*/ 906083 h 19679"/>
              <a:gd name="T4" fmla="*/ 825458 w 19679"/>
              <a:gd name="T5" fmla="*/ 906083 h 19679"/>
              <a:gd name="T6" fmla="*/ 825458 w 19679"/>
              <a:gd name="T7" fmla="*/ 906083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gradFill flip="none" rotWithShape="1">
            <a:gsLst>
              <a:gs pos="20000">
                <a:srgbClr val="008000"/>
              </a:gs>
              <a:gs pos="100000">
                <a:srgbClr val="FFFF00"/>
              </a:gs>
            </a:gsLst>
            <a:lin ang="18900000" scaled="1"/>
            <a:tileRect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id-ID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5" name="îŝḷîḓé-AutoShape 21">
            <a:extLst>
              <a:ext uri="{FF2B5EF4-FFF2-40B4-BE49-F238E27FC236}">
                <a16:creationId xmlns:a16="http://schemas.microsoft.com/office/drawing/2014/main" id="{ED868125-8167-E94C-920B-30E24E8C9AA7}"/>
              </a:ext>
            </a:extLst>
          </p:cNvPr>
          <p:cNvSpPr/>
          <p:nvPr/>
        </p:nvSpPr>
        <p:spPr bwMode="auto">
          <a:xfrm>
            <a:off x="3600204" y="3618071"/>
            <a:ext cx="295915" cy="237648"/>
          </a:xfrm>
          <a:custGeom>
            <a:avLst/>
            <a:gdLst>
              <a:gd name="T0" fmla="*/ 358758 w 21335"/>
              <a:gd name="T1" fmla="*/ 292570 h 21422"/>
              <a:gd name="T2" fmla="*/ 358758 w 21335"/>
              <a:gd name="T3" fmla="*/ 292570 h 21422"/>
              <a:gd name="T4" fmla="*/ 358758 w 21335"/>
              <a:gd name="T5" fmla="*/ 292570 h 21422"/>
              <a:gd name="T6" fmla="*/ 358758 w 21335"/>
              <a:gd name="T7" fmla="*/ 292570 h 2142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35" h="21422">
                <a:moveTo>
                  <a:pt x="19499" y="4188"/>
                </a:moveTo>
                <a:lnTo>
                  <a:pt x="17977" y="2290"/>
                </a:lnTo>
                <a:cubicBezTo>
                  <a:pt x="17713" y="1961"/>
                  <a:pt x="17284" y="1961"/>
                  <a:pt x="17018" y="2290"/>
                </a:cubicBezTo>
                <a:lnTo>
                  <a:pt x="8914" y="12399"/>
                </a:lnTo>
                <a:cubicBezTo>
                  <a:pt x="8384" y="13060"/>
                  <a:pt x="7524" y="13060"/>
                  <a:pt x="6996" y="12399"/>
                </a:cubicBezTo>
                <a:lnTo>
                  <a:pt x="4317" y="9058"/>
                </a:lnTo>
                <a:cubicBezTo>
                  <a:pt x="4051" y="8728"/>
                  <a:pt x="3622" y="8728"/>
                  <a:pt x="3358" y="9058"/>
                </a:cubicBezTo>
                <a:lnTo>
                  <a:pt x="1836" y="10956"/>
                </a:lnTo>
                <a:cubicBezTo>
                  <a:pt x="1572" y="11286"/>
                  <a:pt x="1572" y="11821"/>
                  <a:pt x="1836" y="12152"/>
                </a:cubicBezTo>
                <a:lnTo>
                  <a:pt x="7523" y="19246"/>
                </a:lnTo>
                <a:cubicBezTo>
                  <a:pt x="7788" y="19575"/>
                  <a:pt x="8218" y="19575"/>
                  <a:pt x="8482" y="19246"/>
                </a:cubicBezTo>
                <a:lnTo>
                  <a:pt x="10004" y="17348"/>
                </a:lnTo>
                <a:cubicBezTo>
                  <a:pt x="10076" y="17257"/>
                  <a:pt x="10125" y="17149"/>
                  <a:pt x="10158" y="17036"/>
                </a:cubicBezTo>
                <a:lnTo>
                  <a:pt x="19499" y="5385"/>
                </a:lnTo>
                <a:cubicBezTo>
                  <a:pt x="19763" y="5053"/>
                  <a:pt x="19763" y="4518"/>
                  <a:pt x="19499" y="4188"/>
                </a:cubicBezTo>
                <a:cubicBezTo>
                  <a:pt x="19499" y="4188"/>
                  <a:pt x="19499" y="4188"/>
                  <a:pt x="19499" y="4188"/>
                </a:cubicBezTo>
                <a:close/>
                <a:moveTo>
                  <a:pt x="20938" y="5983"/>
                </a:moveTo>
                <a:lnTo>
                  <a:pt x="8951" y="20934"/>
                </a:lnTo>
                <a:cubicBezTo>
                  <a:pt x="8675" y="21278"/>
                  <a:pt x="8314" y="21434"/>
                  <a:pt x="7955" y="21420"/>
                </a:cubicBezTo>
                <a:cubicBezTo>
                  <a:pt x="7597" y="21434"/>
                  <a:pt x="7233" y="21278"/>
                  <a:pt x="6958" y="20934"/>
                </a:cubicBezTo>
                <a:lnTo>
                  <a:pt x="397" y="12750"/>
                </a:lnTo>
                <a:cubicBezTo>
                  <a:pt x="-132" y="12090"/>
                  <a:pt x="-132" y="11019"/>
                  <a:pt x="397" y="10358"/>
                </a:cubicBezTo>
                <a:lnTo>
                  <a:pt x="2878" y="7263"/>
                </a:lnTo>
                <a:cubicBezTo>
                  <a:pt x="3408" y="6602"/>
                  <a:pt x="4267" y="6602"/>
                  <a:pt x="4797" y="7263"/>
                </a:cubicBezTo>
                <a:lnTo>
                  <a:pt x="7955" y="11203"/>
                </a:lnTo>
                <a:lnTo>
                  <a:pt x="16538" y="495"/>
                </a:lnTo>
                <a:cubicBezTo>
                  <a:pt x="17068" y="-165"/>
                  <a:pt x="17928" y="-165"/>
                  <a:pt x="18458" y="495"/>
                </a:cubicBezTo>
                <a:lnTo>
                  <a:pt x="20938" y="3590"/>
                </a:lnTo>
                <a:cubicBezTo>
                  <a:pt x="21467" y="4251"/>
                  <a:pt x="21467" y="5322"/>
                  <a:pt x="20938" y="5983"/>
                </a:cubicBezTo>
                <a:cubicBezTo>
                  <a:pt x="20938" y="5983"/>
                  <a:pt x="20938" y="5983"/>
                  <a:pt x="20938" y="59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1954" tIns="51954" rIns="51954" bIns="5195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5F9AC00-33F0-A24A-ADCD-E025C06175CE}"/>
              </a:ext>
            </a:extLst>
          </p:cNvPr>
          <p:cNvSpPr/>
          <p:nvPr/>
        </p:nvSpPr>
        <p:spPr>
          <a:xfrm>
            <a:off x="5959509" y="1779662"/>
            <a:ext cx="2073124" cy="27699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" altLang="zh-CN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THE DOCUMENT TITLE</a:t>
            </a:r>
            <a:endParaRPr lang="zh-CN" altLang="en-US" sz="12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A86C94A-8D35-C846-A3F4-AFCBF4BF0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510" y="2029978"/>
            <a:ext cx="2073123" cy="78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FILL IN THE TEXT OF THE DOCUMENT TITLE HEREFILL IN THE TEXT OF </a:t>
            </a:r>
            <a:r>
              <a:rPr lang="en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THE</a:t>
            </a:r>
            <a:endParaRPr lang="en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845E5A5-BFFE-4246-B734-BFC489CD1036}"/>
              </a:ext>
            </a:extLst>
          </p:cNvPr>
          <p:cNvSpPr/>
          <p:nvPr/>
        </p:nvSpPr>
        <p:spPr>
          <a:xfrm>
            <a:off x="1043608" y="1785406"/>
            <a:ext cx="2197810" cy="27699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en" altLang="zh-CN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THE DOCUMENT TITLE</a:t>
            </a:r>
            <a:endParaRPr lang="zh-CN" altLang="en-US" sz="12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DB068A1-0997-3644-BDD3-C655033C5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367" y="2035723"/>
            <a:ext cx="2130051" cy="78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FILL IN THE TEXT OF THE DOCUMENT TITLE HEREFILL IN THE TEXT OF </a:t>
            </a:r>
            <a:r>
              <a:rPr lang="en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THE</a:t>
            </a:r>
            <a:endParaRPr lang="en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47DA0AA-8817-C340-872D-C7D40CFC61A2}"/>
              </a:ext>
            </a:extLst>
          </p:cNvPr>
          <p:cNvSpPr/>
          <p:nvPr/>
        </p:nvSpPr>
        <p:spPr>
          <a:xfrm>
            <a:off x="5959509" y="3316367"/>
            <a:ext cx="1996867" cy="27699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" altLang="zh-CN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THE DOCUMENT TITLE</a:t>
            </a:r>
            <a:endParaRPr lang="zh-CN" altLang="en-US" sz="12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C7741A7-710E-0049-86CD-F165422A7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510" y="3566683"/>
            <a:ext cx="2073123" cy="78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FILL IN THE TEXT OF THE DOCUMENT TITLE HEREFILL IN THE TEXT </a:t>
            </a:r>
            <a:r>
              <a:rPr lang="en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OF THE</a:t>
            </a:r>
            <a:endParaRPr lang="en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8C30888-460A-FC4F-AA91-BF5884D7A963}"/>
              </a:ext>
            </a:extLst>
          </p:cNvPr>
          <p:cNvSpPr/>
          <p:nvPr/>
        </p:nvSpPr>
        <p:spPr>
          <a:xfrm>
            <a:off x="1043608" y="3322111"/>
            <a:ext cx="2197810" cy="27699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en" altLang="zh-CN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THE DOCUMENT TITLE</a:t>
            </a:r>
            <a:endParaRPr lang="zh-CN" altLang="en-US" sz="12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E0F04B7-F52A-CA43-8085-4DFAD9E2E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367" y="3572428"/>
            <a:ext cx="2130051" cy="78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FILL IN THE TEXT OF THE DOCUMENT TITLE HEREFILL IN THE TEXT OF </a:t>
            </a:r>
            <a:r>
              <a:rPr lang="en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THE</a:t>
            </a:r>
            <a:endParaRPr lang="en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987574"/>
            <a:ext cx="4047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b="1" kern="100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FILL IN THE TEXT OF THE DOCUMENT TITLE HERE</a:t>
            </a:r>
          </a:p>
        </p:txBody>
      </p:sp>
    </p:spTree>
    <p:extLst>
      <p:ext uri="{BB962C8B-B14F-4D97-AF65-F5344CB8AC3E}">
        <p14:creationId xmlns:p14="http://schemas.microsoft.com/office/powerpoint/2010/main" val="2887291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29125B54380A0A4C8B3DE79366FD22D9" ma:contentTypeVersion="0" ma:contentTypeDescription="新建文档。" ma:contentTypeScope="" ma:versionID="1fc5bf3af9b592fde2e9250d51562a0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8f872aa5919130a473c1c9447df837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CEF15E-375C-41AF-A093-DB05C14F4521}"/>
</file>

<file path=customXml/itemProps2.xml><?xml version="1.0" encoding="utf-8"?>
<ds:datastoreItem xmlns:ds="http://schemas.openxmlformats.org/officeDocument/2006/customXml" ds:itemID="{499E3A27-754D-46F0-89E5-EC6FC62E3A0D}"/>
</file>

<file path=customXml/itemProps3.xml><?xml version="1.0" encoding="utf-8"?>
<ds:datastoreItem xmlns:ds="http://schemas.openxmlformats.org/officeDocument/2006/customXml" ds:itemID="{2283163B-959D-4BC8-864D-44F7533F4E25}"/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269</Words>
  <Application>Microsoft Office PowerPoint</Application>
  <PresentationFormat>全屏显示(16:9)</PresentationFormat>
  <Paragraphs>36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思源黑体 CN Medium</vt:lpstr>
      <vt:lpstr>思源宋体 CN Heavy</vt:lpstr>
      <vt:lpstr>宋体</vt:lpstr>
      <vt:lpstr>微软雅黑</vt:lpstr>
      <vt:lpstr>Arial</vt:lpstr>
      <vt:lpstr>Calibri</vt:lpstr>
      <vt:lpstr>Century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刘慧盈</cp:lastModifiedBy>
  <cp:revision>24</cp:revision>
  <dcterms:created xsi:type="dcterms:W3CDTF">2023-05-30T02:24:43Z</dcterms:created>
  <dcterms:modified xsi:type="dcterms:W3CDTF">2023-08-28T00:46:29Z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0x01010029125B54380A0A4C8B3DE79366FD22D9</vt:lpwstr>
  </property>
</Properties>
</file>