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zh-CN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39" userDrawn="1">
          <p15:clr>
            <a:srgbClr val="A4A3A4"/>
          </p15:clr>
        </p15:guide>
        <p15:guide id="2" pos="20093" userDrawn="1">
          <p15:clr>
            <a:srgbClr val="A4A3A4"/>
          </p15:clr>
        </p15:guide>
        <p15:guide id="3" orient="horz" pos="26874" userDrawn="1">
          <p15:clr>
            <a:srgbClr val="A4A3A4"/>
          </p15:clr>
        </p15:guide>
        <p15:guide id="4" orient="horz" pos="339" userDrawn="1">
          <p15:clr>
            <a:srgbClr val="A4A3A4"/>
          </p15:clr>
        </p15:guide>
        <p15:guide id="5" pos="10205" userDrawn="1">
          <p15:clr>
            <a:srgbClr val="A4A3A4"/>
          </p15:clr>
        </p15:guide>
        <p15:guide id="6" orient="horz" pos="3627" userDrawn="1">
          <p15:clr>
            <a:srgbClr val="A4A3A4"/>
          </p15:clr>
        </p15:guide>
        <p15:guide id="7" pos="10068" userDrawn="1">
          <p15:clr>
            <a:srgbClr val="A4A3A4"/>
          </p15:clr>
        </p15:guide>
        <p15:guide id="8" pos="10204" userDrawn="1">
          <p15:clr>
            <a:srgbClr val="A4A3A4"/>
          </p15:clr>
        </p15:guide>
        <p15:guide id="9" pos="103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7D3B"/>
    <a:srgbClr val="40A05D"/>
    <a:srgbClr val="116CAC"/>
    <a:srgbClr val="509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30" d="100"/>
          <a:sy n="30" d="100"/>
        </p:scale>
        <p:origin x="691" y="-4598"/>
      </p:cViewPr>
      <p:guideLst>
        <p:guide pos="339"/>
        <p:guide pos="20093"/>
        <p:guide orient="horz" pos="26874"/>
        <p:guide orient="horz" pos="339"/>
        <p:guide pos="10205"/>
        <p:guide orient="horz" pos="3627"/>
        <p:guide pos="10068"/>
        <p:guide pos="10204"/>
        <p:guide pos="103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46-EF84-4959-A074-640E954C398C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9346-157C-416F-B232-D9F061EFA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46-EF84-4959-A074-640E954C398C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9346-157C-416F-B232-D9F061EFA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8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46-EF84-4959-A074-640E954C398C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9346-157C-416F-B232-D9F061EFA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648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46-EF84-4959-A074-640E954C398C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9346-157C-416F-B232-D9F061EFA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972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46-EF84-4959-A074-640E954C398C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9346-157C-416F-B232-D9F061EFA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738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46-EF84-4959-A074-640E954C398C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9346-157C-416F-B232-D9F061EFA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838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46-EF84-4959-A074-640E954C398C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9346-157C-416F-B232-D9F061EFA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721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46-EF84-4959-A074-640E954C398C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9346-157C-416F-B232-D9F061EFA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73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46-EF84-4959-A074-640E954C398C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9346-157C-416F-B232-D9F061EFA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416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46-EF84-4959-A074-640E954C398C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9346-157C-416F-B232-D9F061EFA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040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46-EF84-4959-A074-640E954C398C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9346-157C-416F-B232-D9F061EFA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776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2F446-EF84-4959-A074-640E954C398C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69346-157C-416F-B232-D9F061EFA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420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900" y="3092708"/>
            <a:ext cx="5228295" cy="220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538163" y="307250"/>
            <a:ext cx="313594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Migration characteristics of geothermal fluids in karst thermal reservoirs in the Beijing-Tianjin-Hebei Plain</a:t>
            </a:r>
            <a:endParaRPr lang="zh-CN" alt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38163" y="2785595"/>
            <a:ext cx="3135947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</a:t>
            </a:r>
            <a:r>
              <a:rPr lang="en-US" altLang="zh-CN" sz="44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*, Name</a:t>
            </a:r>
            <a:r>
              <a:rPr lang="en-US" altLang="zh-CN" sz="4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Name</a:t>
            </a:r>
            <a:r>
              <a:rPr lang="en-US" altLang="zh-CN" sz="44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algn="ctr"/>
            <a:r>
              <a:rPr lang="en-US" altLang="zh-C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Key Laboratory of XXX institution, XXX University, China</a:t>
            </a:r>
          </a:p>
          <a:p>
            <a:pPr algn="ctr"/>
            <a:r>
              <a:rPr lang="en-US" altLang="zh-C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XXX Co. Ltd, China 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295900" y="4830167"/>
            <a:ext cx="27103388" cy="471873"/>
          </a:xfrm>
          <a:prstGeom prst="rect">
            <a:avLst/>
          </a:prstGeom>
          <a:gradFill>
            <a:gsLst>
              <a:gs pos="1000">
                <a:srgbClr val="298685"/>
              </a:gs>
              <a:gs pos="39000">
                <a:srgbClr val="116CAC">
                  <a:alpha val="70000"/>
                </a:srgbClr>
              </a:gs>
              <a:gs pos="92000">
                <a:srgbClr val="40A05D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538163" y="5757863"/>
            <a:ext cx="15444787" cy="850749"/>
          </a:xfrm>
          <a:prstGeom prst="roundRect">
            <a:avLst/>
          </a:prstGeom>
          <a:solidFill>
            <a:srgbClr val="117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lang="zh-CN" alt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538163" y="18520713"/>
            <a:ext cx="15444787" cy="1039177"/>
          </a:xfrm>
          <a:prstGeom prst="roundRect">
            <a:avLst/>
          </a:prstGeom>
          <a:solidFill>
            <a:srgbClr val="117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Results and Discussion</a:t>
            </a:r>
            <a:endParaRPr lang="zh-CN" alt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6452851" y="37025263"/>
            <a:ext cx="15444787" cy="1039177"/>
          </a:xfrm>
          <a:prstGeom prst="roundRect">
            <a:avLst/>
          </a:prstGeom>
          <a:solidFill>
            <a:srgbClr val="117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zh-CN" alt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8163" y="6642058"/>
            <a:ext cx="1544478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Airal </a:t>
            </a:r>
            <a:r>
              <a:rPr lang="zh-C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is </a:t>
            </a:r>
            <a:r>
              <a:rPr lang="zh-CN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normal 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</a:t>
            </a:r>
            <a:r>
              <a:rPr lang="en-US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margins on both sides and in the middle are recommended to be 1.5cm. Please </a:t>
            </a:r>
            <a:r>
              <a:rPr lang="en-US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typeset the paper 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dotted </a:t>
            </a:r>
            <a:r>
              <a:rPr lang="en-US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box, which could be deleted before printing.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38163" y="5757863"/>
            <a:ext cx="31359475" cy="3690461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noFill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7753350" y="9105900"/>
            <a:ext cx="2857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H="1">
            <a:off x="538163" y="9124950"/>
            <a:ext cx="8510587" cy="152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5982950" y="5757863"/>
            <a:ext cx="433389" cy="3690461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36193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29125B54380A0A4C8B3DE79366FD22D9" ma:contentTypeVersion="0" ma:contentTypeDescription="新建文档。" ma:contentTypeScope="" ma:versionID="1fc5bf3af9b592fde2e9250d51562a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8f872aa5919130a473c1c9447df837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260AC9-A672-4003-9B56-21755B8E3DA8}"/>
</file>

<file path=customXml/itemProps2.xml><?xml version="1.0" encoding="utf-8"?>
<ds:datastoreItem xmlns:ds="http://schemas.openxmlformats.org/officeDocument/2006/customXml" ds:itemID="{D803BA8E-2FB7-4C7D-8719-B53FB03657C5}"/>
</file>

<file path=customXml/itemProps3.xml><?xml version="1.0" encoding="utf-8"?>
<ds:datastoreItem xmlns:ds="http://schemas.openxmlformats.org/officeDocument/2006/customXml" ds:itemID="{28664E4C-53E2-469F-8617-99381C34F93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84</Words>
  <Application>Microsoft Office PowerPoint</Application>
  <PresentationFormat>自定义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徐庐飞</dc:creator>
  <cp:lastModifiedBy>徐庐飞</cp:lastModifiedBy>
  <cp:revision>17</cp:revision>
  <dcterms:created xsi:type="dcterms:W3CDTF">2023-08-25T02:03:07Z</dcterms:created>
  <dcterms:modified xsi:type="dcterms:W3CDTF">2023-08-25T09:19:01Z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0x01010029125B54380A0A4C8B3DE79366FD22D9</vt:lpwstr>
  </property>
</Properties>
</file>